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6" r:id="rId5"/>
    <p:sldMasterId id="2147483668" r:id="rId6"/>
  </p:sldMasterIdLst>
  <p:notesMasterIdLst>
    <p:notesMasterId r:id="rId32"/>
  </p:notesMasterIdLst>
  <p:sldIdLst>
    <p:sldId id="256" r:id="rId7"/>
    <p:sldId id="272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01" r:id="rId16"/>
    <p:sldId id="300" r:id="rId17"/>
    <p:sldId id="302" r:id="rId18"/>
    <p:sldId id="296" r:id="rId19"/>
    <p:sldId id="310" r:id="rId20"/>
    <p:sldId id="306" r:id="rId21"/>
    <p:sldId id="308" r:id="rId22"/>
    <p:sldId id="307" r:id="rId23"/>
    <p:sldId id="298" r:id="rId24"/>
    <p:sldId id="297" r:id="rId25"/>
    <p:sldId id="309" r:id="rId26"/>
    <p:sldId id="303" r:id="rId27"/>
    <p:sldId id="311" r:id="rId28"/>
    <p:sldId id="304" r:id="rId29"/>
    <p:sldId id="305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8"/>
    <p:restoredTop sz="96124"/>
  </p:normalViewPr>
  <p:slideViewPr>
    <p:cSldViewPr snapToGrid="0">
      <p:cViewPr varScale="1">
        <p:scale>
          <a:sx n="115" d="100"/>
          <a:sy n="115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852D4-0C3C-5A47-8E8D-1FB75E824520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E5BF072-D16F-3245-9ACE-11DEB172370D}">
      <dgm:prSet custT="1"/>
      <dgm:spPr/>
      <dgm:t>
        <a:bodyPr/>
        <a:lstStyle/>
        <a:p>
          <a:r>
            <a:rPr lang="en-US" sz="1600"/>
            <a:t>Introduction</a:t>
          </a:r>
        </a:p>
      </dgm:t>
    </dgm:pt>
    <dgm:pt modelId="{9C251408-A9A5-3148-BC76-29FC7BF07E86}" type="parTrans" cxnId="{CD33DC46-7538-1A4D-96CB-B12B5FD1E12F}">
      <dgm:prSet/>
      <dgm:spPr/>
      <dgm:t>
        <a:bodyPr/>
        <a:lstStyle/>
        <a:p>
          <a:endParaRPr lang="en-US"/>
        </a:p>
      </dgm:t>
    </dgm:pt>
    <dgm:pt modelId="{26BB407C-FF9B-5448-A54A-BA0AFAF3A484}" type="sibTrans" cxnId="{CD33DC46-7538-1A4D-96CB-B12B5FD1E12F}">
      <dgm:prSet/>
      <dgm:spPr/>
      <dgm:t>
        <a:bodyPr/>
        <a:lstStyle/>
        <a:p>
          <a:endParaRPr lang="en-US"/>
        </a:p>
      </dgm:t>
    </dgm:pt>
    <dgm:pt modelId="{BD0D1FFA-16FE-A347-BF99-1C67368D5F20}">
      <dgm:prSet custT="1"/>
      <dgm:spPr/>
      <dgm:t>
        <a:bodyPr/>
        <a:lstStyle/>
        <a:p>
          <a:r>
            <a:rPr lang="en-US" sz="1600"/>
            <a:t>Objectives</a:t>
          </a:r>
        </a:p>
      </dgm:t>
    </dgm:pt>
    <dgm:pt modelId="{7C822BE5-8E7A-AD47-9430-82596873BDCE}" type="parTrans" cxnId="{D68E9423-1B99-164E-BA68-D2DB65107C60}">
      <dgm:prSet/>
      <dgm:spPr/>
      <dgm:t>
        <a:bodyPr/>
        <a:lstStyle/>
        <a:p>
          <a:endParaRPr lang="en-US"/>
        </a:p>
      </dgm:t>
    </dgm:pt>
    <dgm:pt modelId="{2D9EE31C-F8A8-CD4D-9B52-65B1E387C8E5}" type="sibTrans" cxnId="{D68E9423-1B99-164E-BA68-D2DB65107C60}">
      <dgm:prSet/>
      <dgm:spPr/>
      <dgm:t>
        <a:bodyPr/>
        <a:lstStyle/>
        <a:p>
          <a:endParaRPr lang="en-US"/>
        </a:p>
      </dgm:t>
    </dgm:pt>
    <dgm:pt modelId="{704EB03A-CDBA-E54C-A3B6-437373323009}">
      <dgm:prSet custT="1"/>
      <dgm:spPr/>
      <dgm:t>
        <a:bodyPr/>
        <a:lstStyle/>
        <a:p>
          <a:r>
            <a:rPr lang="en-US" sz="1600"/>
            <a:t>Reference Paper Overview</a:t>
          </a:r>
        </a:p>
      </dgm:t>
    </dgm:pt>
    <dgm:pt modelId="{2D7274DE-145A-F74B-BD0F-F9E81DF52E99}" type="parTrans" cxnId="{82BC4667-2FE6-6546-8EC4-4AEE24F43737}">
      <dgm:prSet/>
      <dgm:spPr/>
      <dgm:t>
        <a:bodyPr/>
        <a:lstStyle/>
        <a:p>
          <a:endParaRPr lang="en-US"/>
        </a:p>
      </dgm:t>
    </dgm:pt>
    <dgm:pt modelId="{81E6CDD1-C98B-864F-A91A-08120B04F42E}" type="sibTrans" cxnId="{82BC4667-2FE6-6546-8EC4-4AEE24F43737}">
      <dgm:prSet/>
      <dgm:spPr/>
      <dgm:t>
        <a:bodyPr/>
        <a:lstStyle/>
        <a:p>
          <a:endParaRPr lang="en-US"/>
        </a:p>
      </dgm:t>
    </dgm:pt>
    <dgm:pt modelId="{86306246-5CA9-4946-91DB-DC683EFADE5D}">
      <dgm:prSet custT="1"/>
      <dgm:spPr/>
      <dgm:t>
        <a:bodyPr/>
        <a:lstStyle/>
        <a:p>
          <a:r>
            <a:rPr lang="en-US" sz="1600"/>
            <a:t>Dataset</a:t>
          </a:r>
        </a:p>
      </dgm:t>
    </dgm:pt>
    <dgm:pt modelId="{72DE55BE-6844-4F4E-B5D0-DDE2F12BA687}" type="parTrans" cxnId="{4E6B3A36-5267-1642-BD45-637805634185}">
      <dgm:prSet/>
      <dgm:spPr/>
      <dgm:t>
        <a:bodyPr/>
        <a:lstStyle/>
        <a:p>
          <a:endParaRPr lang="en-US"/>
        </a:p>
      </dgm:t>
    </dgm:pt>
    <dgm:pt modelId="{C4044947-4FA0-6045-9FE2-068D0F5FD77C}" type="sibTrans" cxnId="{4E6B3A36-5267-1642-BD45-637805634185}">
      <dgm:prSet/>
      <dgm:spPr/>
      <dgm:t>
        <a:bodyPr/>
        <a:lstStyle/>
        <a:p>
          <a:endParaRPr lang="en-US"/>
        </a:p>
      </dgm:t>
    </dgm:pt>
    <dgm:pt modelId="{A49612BE-188F-0F45-A6B9-364A1B2BDDB1}">
      <dgm:prSet custT="1"/>
      <dgm:spPr/>
      <dgm:t>
        <a:bodyPr/>
        <a:lstStyle/>
        <a:p>
          <a:r>
            <a:rPr lang="en-US" sz="1600" dirty="0"/>
            <a:t>Methodology</a:t>
          </a:r>
        </a:p>
      </dgm:t>
    </dgm:pt>
    <dgm:pt modelId="{37B2858F-C8C4-634A-A8E5-7C6A9DB8E2A6}" type="parTrans" cxnId="{7AF25682-D120-7A4C-A166-B4B1CEE51E3A}">
      <dgm:prSet/>
      <dgm:spPr/>
      <dgm:t>
        <a:bodyPr/>
        <a:lstStyle/>
        <a:p>
          <a:endParaRPr lang="en-US"/>
        </a:p>
      </dgm:t>
    </dgm:pt>
    <dgm:pt modelId="{85E663D8-228E-1E4D-B2F1-3E64127CA919}" type="sibTrans" cxnId="{7AF25682-D120-7A4C-A166-B4B1CEE51E3A}">
      <dgm:prSet/>
      <dgm:spPr/>
      <dgm:t>
        <a:bodyPr/>
        <a:lstStyle/>
        <a:p>
          <a:endParaRPr lang="en-US"/>
        </a:p>
      </dgm:t>
    </dgm:pt>
    <dgm:pt modelId="{4D8D0689-C773-DF44-979A-33ED0022A3A2}">
      <dgm:prSet custT="1"/>
      <dgm:spPr/>
      <dgm:t>
        <a:bodyPr/>
        <a:lstStyle/>
        <a:p>
          <a:r>
            <a:rPr lang="en-US" sz="1600" dirty="0"/>
            <a:t>Model Architecture</a:t>
          </a:r>
        </a:p>
      </dgm:t>
    </dgm:pt>
    <dgm:pt modelId="{724359EA-F99D-5347-86C4-D9181070CFA1}" type="parTrans" cxnId="{88762E93-AFC1-2940-A8F7-E50E50270915}">
      <dgm:prSet/>
      <dgm:spPr/>
      <dgm:t>
        <a:bodyPr/>
        <a:lstStyle/>
        <a:p>
          <a:endParaRPr lang="en-US"/>
        </a:p>
      </dgm:t>
    </dgm:pt>
    <dgm:pt modelId="{3C6F75E3-FD5F-9A4F-A424-D261A0A6BCD7}" type="sibTrans" cxnId="{88762E93-AFC1-2940-A8F7-E50E50270915}">
      <dgm:prSet/>
      <dgm:spPr/>
      <dgm:t>
        <a:bodyPr/>
        <a:lstStyle/>
        <a:p>
          <a:endParaRPr lang="en-US"/>
        </a:p>
      </dgm:t>
    </dgm:pt>
    <dgm:pt modelId="{F80E9328-1918-B445-8C34-CB7E7A5A4050}">
      <dgm:prSet custT="1"/>
      <dgm:spPr/>
      <dgm:t>
        <a:bodyPr/>
        <a:lstStyle/>
        <a:p>
          <a:r>
            <a:rPr lang="en-US" sz="1600" dirty="0"/>
            <a:t>Model Summary</a:t>
          </a:r>
        </a:p>
      </dgm:t>
    </dgm:pt>
    <dgm:pt modelId="{790C6D30-E10A-734E-A1CF-06ADAFD43EE4}" type="parTrans" cxnId="{2F23CA17-E3B7-0947-8555-37338709270F}">
      <dgm:prSet/>
      <dgm:spPr/>
      <dgm:t>
        <a:bodyPr/>
        <a:lstStyle/>
        <a:p>
          <a:endParaRPr lang="en-US"/>
        </a:p>
      </dgm:t>
    </dgm:pt>
    <dgm:pt modelId="{A9FBC9BD-834E-2D4E-93D4-172311CBED62}" type="sibTrans" cxnId="{2F23CA17-E3B7-0947-8555-37338709270F}">
      <dgm:prSet/>
      <dgm:spPr/>
      <dgm:t>
        <a:bodyPr/>
        <a:lstStyle/>
        <a:p>
          <a:endParaRPr lang="en-US"/>
        </a:p>
      </dgm:t>
    </dgm:pt>
    <dgm:pt modelId="{2CAA7880-0707-6E43-9A46-0F98211E9C82}">
      <dgm:prSet custT="1"/>
      <dgm:spPr/>
      <dgm:t>
        <a:bodyPr/>
        <a:lstStyle/>
        <a:p>
          <a:r>
            <a:rPr lang="en-US" sz="1600"/>
            <a:t>Deployment</a:t>
          </a:r>
        </a:p>
      </dgm:t>
    </dgm:pt>
    <dgm:pt modelId="{1C9AA8AC-9E96-A248-8F0E-9A32A7A8F219}" type="parTrans" cxnId="{46DCB38E-4688-7B40-8B92-51E45C19179B}">
      <dgm:prSet/>
      <dgm:spPr/>
      <dgm:t>
        <a:bodyPr/>
        <a:lstStyle/>
        <a:p>
          <a:endParaRPr lang="en-US"/>
        </a:p>
      </dgm:t>
    </dgm:pt>
    <dgm:pt modelId="{0D4B251B-CC74-1F4E-B1ED-56E07EA3BC08}" type="sibTrans" cxnId="{46DCB38E-4688-7B40-8B92-51E45C19179B}">
      <dgm:prSet/>
      <dgm:spPr/>
      <dgm:t>
        <a:bodyPr/>
        <a:lstStyle/>
        <a:p>
          <a:endParaRPr lang="en-US"/>
        </a:p>
      </dgm:t>
    </dgm:pt>
    <dgm:pt modelId="{C57B2C25-9D76-724F-A6E2-4E9518CFEDBA}">
      <dgm:prSet custT="1"/>
      <dgm:spPr/>
      <dgm:t>
        <a:bodyPr/>
        <a:lstStyle/>
        <a:p>
          <a:r>
            <a:rPr lang="en-US" sz="1600" dirty="0"/>
            <a:t>Results and Evaluation</a:t>
          </a:r>
        </a:p>
      </dgm:t>
    </dgm:pt>
    <dgm:pt modelId="{2FAA262A-46BF-0541-AAE7-C9E5934AB6C3}" type="parTrans" cxnId="{4ACD32D6-D6F1-6D46-9670-7AC6200D9BB0}">
      <dgm:prSet/>
      <dgm:spPr/>
      <dgm:t>
        <a:bodyPr/>
        <a:lstStyle/>
        <a:p>
          <a:endParaRPr lang="en-US"/>
        </a:p>
      </dgm:t>
    </dgm:pt>
    <dgm:pt modelId="{7EB2C0D6-D1E4-4A4D-B897-E964F3E34FB4}" type="sibTrans" cxnId="{4ACD32D6-D6F1-6D46-9670-7AC6200D9BB0}">
      <dgm:prSet/>
      <dgm:spPr/>
      <dgm:t>
        <a:bodyPr/>
        <a:lstStyle/>
        <a:p>
          <a:endParaRPr lang="en-US"/>
        </a:p>
      </dgm:t>
    </dgm:pt>
    <dgm:pt modelId="{E78443CE-74D7-2C46-A425-DF9F21E23B38}">
      <dgm:prSet custT="1"/>
      <dgm:spPr/>
      <dgm:t>
        <a:bodyPr/>
        <a:lstStyle/>
        <a:p>
          <a:r>
            <a:rPr lang="en-US" sz="1600" dirty="0"/>
            <a:t>Observations</a:t>
          </a:r>
        </a:p>
      </dgm:t>
    </dgm:pt>
    <dgm:pt modelId="{1F35BBB3-9826-BB4C-8783-0D69ADBF6A86}" type="parTrans" cxnId="{48D98C43-FD55-D44A-888C-7694C5FC4CBC}">
      <dgm:prSet/>
      <dgm:spPr/>
      <dgm:t>
        <a:bodyPr/>
        <a:lstStyle/>
        <a:p>
          <a:endParaRPr lang="en-US"/>
        </a:p>
      </dgm:t>
    </dgm:pt>
    <dgm:pt modelId="{552928D4-D28F-874B-A753-F98BC4D839D9}" type="sibTrans" cxnId="{48D98C43-FD55-D44A-888C-7694C5FC4CBC}">
      <dgm:prSet/>
      <dgm:spPr/>
      <dgm:t>
        <a:bodyPr/>
        <a:lstStyle/>
        <a:p>
          <a:endParaRPr lang="en-US"/>
        </a:p>
      </dgm:t>
    </dgm:pt>
    <dgm:pt modelId="{5685CD1B-3C71-5641-B5CB-B060BC4CBA41}">
      <dgm:prSet custT="1"/>
      <dgm:spPr/>
      <dgm:t>
        <a:bodyPr/>
        <a:lstStyle/>
        <a:p>
          <a:r>
            <a:rPr lang="en-US" sz="1600"/>
            <a:t>Future Work</a:t>
          </a:r>
        </a:p>
      </dgm:t>
    </dgm:pt>
    <dgm:pt modelId="{44D1732E-3E6E-5C41-B976-C5728CF6F194}" type="parTrans" cxnId="{B9F1D8BB-9B1F-274C-B226-2F2B8B575E58}">
      <dgm:prSet/>
      <dgm:spPr/>
      <dgm:t>
        <a:bodyPr/>
        <a:lstStyle/>
        <a:p>
          <a:endParaRPr lang="en-US"/>
        </a:p>
      </dgm:t>
    </dgm:pt>
    <dgm:pt modelId="{DC76EE8B-A432-0240-A1F2-5EED2EDAEEDF}" type="sibTrans" cxnId="{B9F1D8BB-9B1F-274C-B226-2F2B8B575E58}">
      <dgm:prSet/>
      <dgm:spPr/>
      <dgm:t>
        <a:bodyPr/>
        <a:lstStyle/>
        <a:p>
          <a:endParaRPr lang="en-US"/>
        </a:p>
      </dgm:t>
    </dgm:pt>
    <dgm:pt modelId="{D137AAF8-5EC6-E647-89AF-FD2507AB9DCA}">
      <dgm:prSet custT="1"/>
      <dgm:spPr/>
      <dgm:t>
        <a:bodyPr/>
        <a:lstStyle/>
        <a:p>
          <a:r>
            <a:rPr lang="en-US" sz="1600"/>
            <a:t>Conclusion</a:t>
          </a:r>
        </a:p>
      </dgm:t>
    </dgm:pt>
    <dgm:pt modelId="{6F89A4CE-DD4C-9349-A432-D851A87875D1}" type="parTrans" cxnId="{BC63B3DA-CC90-A943-9DC2-EDB51CDDF402}">
      <dgm:prSet/>
      <dgm:spPr/>
      <dgm:t>
        <a:bodyPr/>
        <a:lstStyle/>
        <a:p>
          <a:endParaRPr lang="en-US"/>
        </a:p>
      </dgm:t>
    </dgm:pt>
    <dgm:pt modelId="{8CB64A23-3279-2040-AF15-E3362B340F24}" type="sibTrans" cxnId="{BC63B3DA-CC90-A943-9DC2-EDB51CDDF402}">
      <dgm:prSet/>
      <dgm:spPr/>
      <dgm:t>
        <a:bodyPr/>
        <a:lstStyle/>
        <a:p>
          <a:endParaRPr lang="en-US"/>
        </a:p>
      </dgm:t>
    </dgm:pt>
    <dgm:pt modelId="{08752942-ACE2-814A-914B-3A8E5715FEBF}" type="pres">
      <dgm:prSet presAssocID="{588852D4-0C3C-5A47-8E8D-1FB75E824520}" presName="linear" presStyleCnt="0">
        <dgm:presLayoutVars>
          <dgm:dir/>
          <dgm:animLvl val="lvl"/>
          <dgm:resizeHandles val="exact"/>
        </dgm:presLayoutVars>
      </dgm:prSet>
      <dgm:spPr/>
    </dgm:pt>
    <dgm:pt modelId="{8BBF7A66-E14C-9C49-AFE7-15B270554865}" type="pres">
      <dgm:prSet presAssocID="{2E5BF072-D16F-3245-9ACE-11DEB172370D}" presName="parentLin" presStyleCnt="0"/>
      <dgm:spPr/>
    </dgm:pt>
    <dgm:pt modelId="{45ABDB4D-35CA-5748-B5A5-57E598211887}" type="pres">
      <dgm:prSet presAssocID="{2E5BF072-D16F-3245-9ACE-11DEB172370D}" presName="parentLeftMargin" presStyleLbl="node1" presStyleIdx="0" presStyleCnt="12"/>
      <dgm:spPr/>
    </dgm:pt>
    <dgm:pt modelId="{54DBA200-EC45-E440-95BF-17D5989B206B}" type="pres">
      <dgm:prSet presAssocID="{2E5BF072-D16F-3245-9ACE-11DEB172370D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3E7C0E20-4B1C-ED4E-810A-F76569FDE181}" type="pres">
      <dgm:prSet presAssocID="{2E5BF072-D16F-3245-9ACE-11DEB172370D}" presName="negativeSpace" presStyleCnt="0"/>
      <dgm:spPr/>
    </dgm:pt>
    <dgm:pt modelId="{06669AC6-D82A-8645-9152-E14228CE7EE7}" type="pres">
      <dgm:prSet presAssocID="{2E5BF072-D16F-3245-9ACE-11DEB172370D}" presName="childText" presStyleLbl="conFgAcc1" presStyleIdx="0" presStyleCnt="12">
        <dgm:presLayoutVars>
          <dgm:bulletEnabled val="1"/>
        </dgm:presLayoutVars>
      </dgm:prSet>
      <dgm:spPr/>
    </dgm:pt>
    <dgm:pt modelId="{FF4CBE54-935D-5341-A5A5-64537E48265E}" type="pres">
      <dgm:prSet presAssocID="{26BB407C-FF9B-5448-A54A-BA0AFAF3A484}" presName="spaceBetweenRectangles" presStyleCnt="0"/>
      <dgm:spPr/>
    </dgm:pt>
    <dgm:pt modelId="{E6F68A72-9017-404A-9ACF-7AFBE69CDFD2}" type="pres">
      <dgm:prSet presAssocID="{704EB03A-CDBA-E54C-A3B6-437373323009}" presName="parentLin" presStyleCnt="0"/>
      <dgm:spPr/>
    </dgm:pt>
    <dgm:pt modelId="{8ACAA73D-4F30-154B-9B16-AE0050F6BB31}" type="pres">
      <dgm:prSet presAssocID="{704EB03A-CDBA-E54C-A3B6-437373323009}" presName="parentLeftMargin" presStyleLbl="node1" presStyleIdx="0" presStyleCnt="12"/>
      <dgm:spPr/>
    </dgm:pt>
    <dgm:pt modelId="{FFD803A7-17E4-6C4A-9AF3-172AD35C1A5B}" type="pres">
      <dgm:prSet presAssocID="{704EB03A-CDBA-E54C-A3B6-437373323009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9B61A77C-03A3-6243-918D-E7F16065DD75}" type="pres">
      <dgm:prSet presAssocID="{704EB03A-CDBA-E54C-A3B6-437373323009}" presName="negativeSpace" presStyleCnt="0"/>
      <dgm:spPr/>
    </dgm:pt>
    <dgm:pt modelId="{B03119D0-EE1E-CC4E-85CD-2D8DEA5BE54A}" type="pres">
      <dgm:prSet presAssocID="{704EB03A-CDBA-E54C-A3B6-437373323009}" presName="childText" presStyleLbl="conFgAcc1" presStyleIdx="1" presStyleCnt="12">
        <dgm:presLayoutVars>
          <dgm:bulletEnabled val="1"/>
        </dgm:presLayoutVars>
      </dgm:prSet>
      <dgm:spPr/>
    </dgm:pt>
    <dgm:pt modelId="{905A1B65-3A1D-2343-B335-83ACB42C2022}" type="pres">
      <dgm:prSet presAssocID="{81E6CDD1-C98B-864F-A91A-08120B04F42E}" presName="spaceBetweenRectangles" presStyleCnt="0"/>
      <dgm:spPr/>
    </dgm:pt>
    <dgm:pt modelId="{441E7E9E-1B11-694A-99FA-D821F2774048}" type="pres">
      <dgm:prSet presAssocID="{BD0D1FFA-16FE-A347-BF99-1C67368D5F20}" presName="parentLin" presStyleCnt="0"/>
      <dgm:spPr/>
    </dgm:pt>
    <dgm:pt modelId="{F625C2A8-4DCA-6843-A068-471D50D9261E}" type="pres">
      <dgm:prSet presAssocID="{BD0D1FFA-16FE-A347-BF99-1C67368D5F20}" presName="parentLeftMargin" presStyleLbl="node1" presStyleIdx="1" presStyleCnt="12"/>
      <dgm:spPr/>
    </dgm:pt>
    <dgm:pt modelId="{11FF8294-CCD1-FA4E-85B1-3F33B02E8783}" type="pres">
      <dgm:prSet presAssocID="{BD0D1FFA-16FE-A347-BF99-1C67368D5F20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C228590D-3046-2E42-992A-BEB442872979}" type="pres">
      <dgm:prSet presAssocID="{BD0D1FFA-16FE-A347-BF99-1C67368D5F20}" presName="negativeSpace" presStyleCnt="0"/>
      <dgm:spPr/>
    </dgm:pt>
    <dgm:pt modelId="{415D410C-3870-404C-A114-F51C579BFD6C}" type="pres">
      <dgm:prSet presAssocID="{BD0D1FFA-16FE-A347-BF99-1C67368D5F20}" presName="childText" presStyleLbl="conFgAcc1" presStyleIdx="2" presStyleCnt="12">
        <dgm:presLayoutVars>
          <dgm:bulletEnabled val="1"/>
        </dgm:presLayoutVars>
      </dgm:prSet>
      <dgm:spPr/>
    </dgm:pt>
    <dgm:pt modelId="{B18FBC52-F10A-4946-B1FC-DEE4A1A9F33B}" type="pres">
      <dgm:prSet presAssocID="{2D9EE31C-F8A8-CD4D-9B52-65B1E387C8E5}" presName="spaceBetweenRectangles" presStyleCnt="0"/>
      <dgm:spPr/>
    </dgm:pt>
    <dgm:pt modelId="{53C3CFCF-7A1C-AB44-B368-E96E1E23BCBD}" type="pres">
      <dgm:prSet presAssocID="{86306246-5CA9-4946-91DB-DC683EFADE5D}" presName="parentLin" presStyleCnt="0"/>
      <dgm:spPr/>
    </dgm:pt>
    <dgm:pt modelId="{B6612313-7E37-F642-A65A-D6F4859381C4}" type="pres">
      <dgm:prSet presAssocID="{86306246-5CA9-4946-91DB-DC683EFADE5D}" presName="parentLeftMargin" presStyleLbl="node1" presStyleIdx="2" presStyleCnt="12"/>
      <dgm:spPr/>
    </dgm:pt>
    <dgm:pt modelId="{FDBC5E0F-4D5D-B741-83D6-37A82881821C}" type="pres">
      <dgm:prSet presAssocID="{86306246-5CA9-4946-91DB-DC683EFADE5D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AC8AC774-C1A7-E84A-BF0C-BEEDACF72679}" type="pres">
      <dgm:prSet presAssocID="{86306246-5CA9-4946-91DB-DC683EFADE5D}" presName="negativeSpace" presStyleCnt="0"/>
      <dgm:spPr/>
    </dgm:pt>
    <dgm:pt modelId="{1BF25731-8E69-384C-A03A-0F8CF7B206F1}" type="pres">
      <dgm:prSet presAssocID="{86306246-5CA9-4946-91DB-DC683EFADE5D}" presName="childText" presStyleLbl="conFgAcc1" presStyleIdx="3" presStyleCnt="12">
        <dgm:presLayoutVars>
          <dgm:bulletEnabled val="1"/>
        </dgm:presLayoutVars>
      </dgm:prSet>
      <dgm:spPr/>
    </dgm:pt>
    <dgm:pt modelId="{06E1A6A2-0028-154B-9511-B3FEA17F1CFA}" type="pres">
      <dgm:prSet presAssocID="{C4044947-4FA0-6045-9FE2-068D0F5FD77C}" presName="spaceBetweenRectangles" presStyleCnt="0"/>
      <dgm:spPr/>
    </dgm:pt>
    <dgm:pt modelId="{1386587C-A5D0-C847-95DE-C77B32EFB824}" type="pres">
      <dgm:prSet presAssocID="{A49612BE-188F-0F45-A6B9-364A1B2BDDB1}" presName="parentLin" presStyleCnt="0"/>
      <dgm:spPr/>
    </dgm:pt>
    <dgm:pt modelId="{3CB86B59-9277-514A-82E1-B895F1E0F3DD}" type="pres">
      <dgm:prSet presAssocID="{A49612BE-188F-0F45-A6B9-364A1B2BDDB1}" presName="parentLeftMargin" presStyleLbl="node1" presStyleIdx="3" presStyleCnt="12"/>
      <dgm:spPr/>
    </dgm:pt>
    <dgm:pt modelId="{639CC181-4238-7E44-B1C5-B85CDBBAA217}" type="pres">
      <dgm:prSet presAssocID="{A49612BE-188F-0F45-A6B9-364A1B2BDDB1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4819EC4C-6F9C-3749-A6DA-C433FA8D62EB}" type="pres">
      <dgm:prSet presAssocID="{A49612BE-188F-0F45-A6B9-364A1B2BDDB1}" presName="negativeSpace" presStyleCnt="0"/>
      <dgm:spPr/>
    </dgm:pt>
    <dgm:pt modelId="{D6AB01BA-B911-1442-8182-C022BDB6ADE3}" type="pres">
      <dgm:prSet presAssocID="{A49612BE-188F-0F45-A6B9-364A1B2BDDB1}" presName="childText" presStyleLbl="conFgAcc1" presStyleIdx="4" presStyleCnt="12">
        <dgm:presLayoutVars>
          <dgm:bulletEnabled val="1"/>
        </dgm:presLayoutVars>
      </dgm:prSet>
      <dgm:spPr/>
    </dgm:pt>
    <dgm:pt modelId="{C7E8C871-B78A-EA4C-8AAC-018B66527261}" type="pres">
      <dgm:prSet presAssocID="{85E663D8-228E-1E4D-B2F1-3E64127CA919}" presName="spaceBetweenRectangles" presStyleCnt="0"/>
      <dgm:spPr/>
    </dgm:pt>
    <dgm:pt modelId="{609102A5-B0EF-0C4D-8904-F3E47D53A920}" type="pres">
      <dgm:prSet presAssocID="{4D8D0689-C773-DF44-979A-33ED0022A3A2}" presName="parentLin" presStyleCnt="0"/>
      <dgm:spPr/>
    </dgm:pt>
    <dgm:pt modelId="{4350F7D7-BCEA-DB48-ADC8-DD0DD55FF5AC}" type="pres">
      <dgm:prSet presAssocID="{4D8D0689-C773-DF44-979A-33ED0022A3A2}" presName="parentLeftMargin" presStyleLbl="node1" presStyleIdx="4" presStyleCnt="12"/>
      <dgm:spPr/>
    </dgm:pt>
    <dgm:pt modelId="{F2B8AC28-0917-DA4A-8919-928013B7A42A}" type="pres">
      <dgm:prSet presAssocID="{4D8D0689-C773-DF44-979A-33ED0022A3A2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8E9F51E5-5C31-7045-B042-FE2E9B6655C2}" type="pres">
      <dgm:prSet presAssocID="{4D8D0689-C773-DF44-979A-33ED0022A3A2}" presName="negativeSpace" presStyleCnt="0"/>
      <dgm:spPr/>
    </dgm:pt>
    <dgm:pt modelId="{143DE499-7FB7-5C4B-A888-4A8E233B5E45}" type="pres">
      <dgm:prSet presAssocID="{4D8D0689-C773-DF44-979A-33ED0022A3A2}" presName="childText" presStyleLbl="conFgAcc1" presStyleIdx="5" presStyleCnt="12">
        <dgm:presLayoutVars>
          <dgm:bulletEnabled val="1"/>
        </dgm:presLayoutVars>
      </dgm:prSet>
      <dgm:spPr/>
    </dgm:pt>
    <dgm:pt modelId="{F6D2586B-EAA4-8B4B-8313-66F1FFE408B3}" type="pres">
      <dgm:prSet presAssocID="{3C6F75E3-FD5F-9A4F-A424-D261A0A6BCD7}" presName="spaceBetweenRectangles" presStyleCnt="0"/>
      <dgm:spPr/>
    </dgm:pt>
    <dgm:pt modelId="{AEEC5893-3875-104A-AE89-868296C617B2}" type="pres">
      <dgm:prSet presAssocID="{F80E9328-1918-B445-8C34-CB7E7A5A4050}" presName="parentLin" presStyleCnt="0"/>
      <dgm:spPr/>
    </dgm:pt>
    <dgm:pt modelId="{C4958494-13E3-F84F-AFB7-3E0CDDFD0D4B}" type="pres">
      <dgm:prSet presAssocID="{F80E9328-1918-B445-8C34-CB7E7A5A4050}" presName="parentLeftMargin" presStyleLbl="node1" presStyleIdx="5" presStyleCnt="12"/>
      <dgm:spPr/>
    </dgm:pt>
    <dgm:pt modelId="{171C5303-5F97-5044-A18E-00D2F1F034FC}" type="pres">
      <dgm:prSet presAssocID="{F80E9328-1918-B445-8C34-CB7E7A5A4050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6ED2028C-584E-6648-8B27-6FA3EA559B20}" type="pres">
      <dgm:prSet presAssocID="{F80E9328-1918-B445-8C34-CB7E7A5A4050}" presName="negativeSpace" presStyleCnt="0"/>
      <dgm:spPr/>
    </dgm:pt>
    <dgm:pt modelId="{3807F5A8-AEAE-B247-984D-3AC09BC69F12}" type="pres">
      <dgm:prSet presAssocID="{F80E9328-1918-B445-8C34-CB7E7A5A4050}" presName="childText" presStyleLbl="conFgAcc1" presStyleIdx="6" presStyleCnt="12">
        <dgm:presLayoutVars>
          <dgm:bulletEnabled val="1"/>
        </dgm:presLayoutVars>
      </dgm:prSet>
      <dgm:spPr/>
    </dgm:pt>
    <dgm:pt modelId="{4CE18011-30C3-DF47-BF8B-747B8218B939}" type="pres">
      <dgm:prSet presAssocID="{A9FBC9BD-834E-2D4E-93D4-172311CBED62}" presName="spaceBetweenRectangles" presStyleCnt="0"/>
      <dgm:spPr/>
    </dgm:pt>
    <dgm:pt modelId="{F855C99A-F4D2-BA41-83E7-9426450CB72B}" type="pres">
      <dgm:prSet presAssocID="{C57B2C25-9D76-724F-A6E2-4E9518CFEDBA}" presName="parentLin" presStyleCnt="0"/>
      <dgm:spPr/>
    </dgm:pt>
    <dgm:pt modelId="{F64DA666-349C-EC4B-BAC4-030BB6B61A3D}" type="pres">
      <dgm:prSet presAssocID="{C57B2C25-9D76-724F-A6E2-4E9518CFEDBA}" presName="parentLeftMargin" presStyleLbl="node1" presStyleIdx="6" presStyleCnt="12"/>
      <dgm:spPr/>
    </dgm:pt>
    <dgm:pt modelId="{4C23785B-C400-A144-8BDF-D30A61D90542}" type="pres">
      <dgm:prSet presAssocID="{C57B2C25-9D76-724F-A6E2-4E9518CFEDBA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A9532E15-9075-614D-9EFF-F9D574309875}" type="pres">
      <dgm:prSet presAssocID="{C57B2C25-9D76-724F-A6E2-4E9518CFEDBA}" presName="negativeSpace" presStyleCnt="0"/>
      <dgm:spPr/>
    </dgm:pt>
    <dgm:pt modelId="{66116C69-A7E6-1648-8F0A-E01F725B0813}" type="pres">
      <dgm:prSet presAssocID="{C57B2C25-9D76-724F-A6E2-4E9518CFEDBA}" presName="childText" presStyleLbl="conFgAcc1" presStyleIdx="7" presStyleCnt="12">
        <dgm:presLayoutVars>
          <dgm:bulletEnabled val="1"/>
        </dgm:presLayoutVars>
      </dgm:prSet>
      <dgm:spPr/>
    </dgm:pt>
    <dgm:pt modelId="{F88BF720-E71C-8348-A2BF-7579DFE09158}" type="pres">
      <dgm:prSet presAssocID="{7EB2C0D6-D1E4-4A4D-B897-E964F3E34FB4}" presName="spaceBetweenRectangles" presStyleCnt="0"/>
      <dgm:spPr/>
    </dgm:pt>
    <dgm:pt modelId="{102D4C28-1F7D-A248-B257-CB348F9E2139}" type="pres">
      <dgm:prSet presAssocID="{2CAA7880-0707-6E43-9A46-0F98211E9C82}" presName="parentLin" presStyleCnt="0"/>
      <dgm:spPr/>
    </dgm:pt>
    <dgm:pt modelId="{622C2E1C-D397-4943-A486-11F3E5C427AD}" type="pres">
      <dgm:prSet presAssocID="{2CAA7880-0707-6E43-9A46-0F98211E9C82}" presName="parentLeftMargin" presStyleLbl="node1" presStyleIdx="7" presStyleCnt="12"/>
      <dgm:spPr/>
    </dgm:pt>
    <dgm:pt modelId="{2A701CDF-FA49-B741-93FE-8B1ECE170077}" type="pres">
      <dgm:prSet presAssocID="{2CAA7880-0707-6E43-9A46-0F98211E9C82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5C0C17DF-8AF7-094E-A4F5-79E91A8466EE}" type="pres">
      <dgm:prSet presAssocID="{2CAA7880-0707-6E43-9A46-0F98211E9C82}" presName="negativeSpace" presStyleCnt="0"/>
      <dgm:spPr/>
    </dgm:pt>
    <dgm:pt modelId="{4BFC5E0C-19F7-FC41-BAB1-1C8217B25DAD}" type="pres">
      <dgm:prSet presAssocID="{2CAA7880-0707-6E43-9A46-0F98211E9C82}" presName="childText" presStyleLbl="conFgAcc1" presStyleIdx="8" presStyleCnt="12">
        <dgm:presLayoutVars>
          <dgm:bulletEnabled val="1"/>
        </dgm:presLayoutVars>
      </dgm:prSet>
      <dgm:spPr/>
    </dgm:pt>
    <dgm:pt modelId="{5FF9F783-85BE-CE4E-A15B-96FBE0674093}" type="pres">
      <dgm:prSet presAssocID="{0D4B251B-CC74-1F4E-B1ED-56E07EA3BC08}" presName="spaceBetweenRectangles" presStyleCnt="0"/>
      <dgm:spPr/>
    </dgm:pt>
    <dgm:pt modelId="{392F921D-ABF3-8342-AE47-D55479797FDE}" type="pres">
      <dgm:prSet presAssocID="{E78443CE-74D7-2C46-A425-DF9F21E23B38}" presName="parentLin" presStyleCnt="0"/>
      <dgm:spPr/>
    </dgm:pt>
    <dgm:pt modelId="{372C018C-189A-0044-BBF2-9CEA97C285B0}" type="pres">
      <dgm:prSet presAssocID="{E78443CE-74D7-2C46-A425-DF9F21E23B38}" presName="parentLeftMargin" presStyleLbl="node1" presStyleIdx="8" presStyleCnt="12"/>
      <dgm:spPr/>
    </dgm:pt>
    <dgm:pt modelId="{09DD5267-1DEF-6F4A-B165-98E377CC0512}" type="pres">
      <dgm:prSet presAssocID="{E78443CE-74D7-2C46-A425-DF9F21E23B38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ED841304-DE20-154B-88C6-6ACEAF7A4A64}" type="pres">
      <dgm:prSet presAssocID="{E78443CE-74D7-2C46-A425-DF9F21E23B38}" presName="negativeSpace" presStyleCnt="0"/>
      <dgm:spPr/>
    </dgm:pt>
    <dgm:pt modelId="{0B92349B-AD2C-4047-A6DF-5C25A0AB44DE}" type="pres">
      <dgm:prSet presAssocID="{E78443CE-74D7-2C46-A425-DF9F21E23B38}" presName="childText" presStyleLbl="conFgAcc1" presStyleIdx="9" presStyleCnt="12">
        <dgm:presLayoutVars>
          <dgm:bulletEnabled val="1"/>
        </dgm:presLayoutVars>
      </dgm:prSet>
      <dgm:spPr/>
    </dgm:pt>
    <dgm:pt modelId="{0F734D82-2F6D-DF41-AD9D-4E39FBC903B1}" type="pres">
      <dgm:prSet presAssocID="{552928D4-D28F-874B-A753-F98BC4D839D9}" presName="spaceBetweenRectangles" presStyleCnt="0"/>
      <dgm:spPr/>
    </dgm:pt>
    <dgm:pt modelId="{EE1FC6D1-D562-A34E-9E6C-4686BCD4D6FD}" type="pres">
      <dgm:prSet presAssocID="{5685CD1B-3C71-5641-B5CB-B060BC4CBA41}" presName="parentLin" presStyleCnt="0"/>
      <dgm:spPr/>
    </dgm:pt>
    <dgm:pt modelId="{90778985-5814-B344-831D-3BDCA06D6366}" type="pres">
      <dgm:prSet presAssocID="{5685CD1B-3C71-5641-B5CB-B060BC4CBA41}" presName="parentLeftMargin" presStyleLbl="node1" presStyleIdx="9" presStyleCnt="12"/>
      <dgm:spPr/>
    </dgm:pt>
    <dgm:pt modelId="{456F7061-B4A5-7941-AD64-AE6209A8F8C9}" type="pres">
      <dgm:prSet presAssocID="{5685CD1B-3C71-5641-B5CB-B060BC4CBA41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AB125D21-DC6C-6B44-B5C2-3AA83C04FEAD}" type="pres">
      <dgm:prSet presAssocID="{5685CD1B-3C71-5641-B5CB-B060BC4CBA41}" presName="negativeSpace" presStyleCnt="0"/>
      <dgm:spPr/>
    </dgm:pt>
    <dgm:pt modelId="{C2331795-8D29-004F-9FA9-23F00D1A431C}" type="pres">
      <dgm:prSet presAssocID="{5685CD1B-3C71-5641-B5CB-B060BC4CBA41}" presName="childText" presStyleLbl="conFgAcc1" presStyleIdx="10" presStyleCnt="12">
        <dgm:presLayoutVars>
          <dgm:bulletEnabled val="1"/>
        </dgm:presLayoutVars>
      </dgm:prSet>
      <dgm:spPr/>
    </dgm:pt>
    <dgm:pt modelId="{B70ACECF-B292-7E40-BDE5-42880D08C1DB}" type="pres">
      <dgm:prSet presAssocID="{DC76EE8B-A432-0240-A1F2-5EED2EDAEEDF}" presName="spaceBetweenRectangles" presStyleCnt="0"/>
      <dgm:spPr/>
    </dgm:pt>
    <dgm:pt modelId="{28FA5473-D986-204F-8E95-A61E530BE897}" type="pres">
      <dgm:prSet presAssocID="{D137AAF8-5EC6-E647-89AF-FD2507AB9DCA}" presName="parentLin" presStyleCnt="0"/>
      <dgm:spPr/>
    </dgm:pt>
    <dgm:pt modelId="{C8A4381F-2A0E-3F4A-AADA-066D77C4DA20}" type="pres">
      <dgm:prSet presAssocID="{D137AAF8-5EC6-E647-89AF-FD2507AB9DCA}" presName="parentLeftMargin" presStyleLbl="node1" presStyleIdx="10" presStyleCnt="12"/>
      <dgm:spPr/>
    </dgm:pt>
    <dgm:pt modelId="{9EE6F9DE-DE0B-4242-90E0-28B576941948}" type="pres">
      <dgm:prSet presAssocID="{D137AAF8-5EC6-E647-89AF-FD2507AB9DCA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DF2F8F15-093C-5D4E-83C4-8AB6DD682224}" type="pres">
      <dgm:prSet presAssocID="{D137AAF8-5EC6-E647-89AF-FD2507AB9DCA}" presName="negativeSpace" presStyleCnt="0"/>
      <dgm:spPr/>
    </dgm:pt>
    <dgm:pt modelId="{FB822C06-8090-E143-9FBA-DF696F46B27D}" type="pres">
      <dgm:prSet presAssocID="{D137AAF8-5EC6-E647-89AF-FD2507AB9DCA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804FD000-A488-5245-865C-D5C513E2ECD5}" type="presOf" srcId="{BD0D1FFA-16FE-A347-BF99-1C67368D5F20}" destId="{11FF8294-CCD1-FA4E-85B1-3F33B02E8783}" srcOrd="1" destOrd="0" presId="urn:microsoft.com/office/officeart/2005/8/layout/list1"/>
    <dgm:cxn modelId="{749AD603-8FA8-AD4F-9502-FFA9FAD199D5}" type="presOf" srcId="{E78443CE-74D7-2C46-A425-DF9F21E23B38}" destId="{372C018C-189A-0044-BBF2-9CEA97C285B0}" srcOrd="0" destOrd="0" presId="urn:microsoft.com/office/officeart/2005/8/layout/list1"/>
    <dgm:cxn modelId="{06819A08-1A44-AC47-B310-D3A6394EEA07}" type="presOf" srcId="{5685CD1B-3C71-5641-B5CB-B060BC4CBA41}" destId="{90778985-5814-B344-831D-3BDCA06D6366}" srcOrd="0" destOrd="0" presId="urn:microsoft.com/office/officeart/2005/8/layout/list1"/>
    <dgm:cxn modelId="{0C36480E-F47D-684B-B70D-A334FBA93379}" type="presOf" srcId="{704EB03A-CDBA-E54C-A3B6-437373323009}" destId="{FFD803A7-17E4-6C4A-9AF3-172AD35C1A5B}" srcOrd="1" destOrd="0" presId="urn:microsoft.com/office/officeart/2005/8/layout/list1"/>
    <dgm:cxn modelId="{A5520516-5EA3-5541-B190-C1876D5CBBBB}" type="presOf" srcId="{2E5BF072-D16F-3245-9ACE-11DEB172370D}" destId="{45ABDB4D-35CA-5748-B5A5-57E598211887}" srcOrd="0" destOrd="0" presId="urn:microsoft.com/office/officeart/2005/8/layout/list1"/>
    <dgm:cxn modelId="{2F23CA17-E3B7-0947-8555-37338709270F}" srcId="{588852D4-0C3C-5A47-8E8D-1FB75E824520}" destId="{F80E9328-1918-B445-8C34-CB7E7A5A4050}" srcOrd="6" destOrd="0" parTransId="{790C6D30-E10A-734E-A1CF-06ADAFD43EE4}" sibTransId="{A9FBC9BD-834E-2D4E-93D4-172311CBED62}"/>
    <dgm:cxn modelId="{9BEAB220-A773-484D-ABD7-0A2D855CE55C}" type="presOf" srcId="{C57B2C25-9D76-724F-A6E2-4E9518CFEDBA}" destId="{F64DA666-349C-EC4B-BAC4-030BB6B61A3D}" srcOrd="0" destOrd="0" presId="urn:microsoft.com/office/officeart/2005/8/layout/list1"/>
    <dgm:cxn modelId="{4D0BFB21-10D8-BC4E-B09A-BB60713A88BA}" type="presOf" srcId="{BD0D1FFA-16FE-A347-BF99-1C67368D5F20}" destId="{F625C2A8-4DCA-6843-A068-471D50D9261E}" srcOrd="0" destOrd="0" presId="urn:microsoft.com/office/officeart/2005/8/layout/list1"/>
    <dgm:cxn modelId="{D68E9423-1B99-164E-BA68-D2DB65107C60}" srcId="{588852D4-0C3C-5A47-8E8D-1FB75E824520}" destId="{BD0D1FFA-16FE-A347-BF99-1C67368D5F20}" srcOrd="2" destOrd="0" parTransId="{7C822BE5-8E7A-AD47-9430-82596873BDCE}" sibTransId="{2D9EE31C-F8A8-CD4D-9B52-65B1E387C8E5}"/>
    <dgm:cxn modelId="{AC37A326-9999-2F40-8B7C-40AD2756A838}" type="presOf" srcId="{C57B2C25-9D76-724F-A6E2-4E9518CFEDBA}" destId="{4C23785B-C400-A144-8BDF-D30A61D90542}" srcOrd="1" destOrd="0" presId="urn:microsoft.com/office/officeart/2005/8/layout/list1"/>
    <dgm:cxn modelId="{4E6B3A36-5267-1642-BD45-637805634185}" srcId="{588852D4-0C3C-5A47-8E8D-1FB75E824520}" destId="{86306246-5CA9-4946-91DB-DC683EFADE5D}" srcOrd="3" destOrd="0" parTransId="{72DE55BE-6844-4F4E-B5D0-DDE2F12BA687}" sibTransId="{C4044947-4FA0-6045-9FE2-068D0F5FD77C}"/>
    <dgm:cxn modelId="{48D98C43-FD55-D44A-888C-7694C5FC4CBC}" srcId="{588852D4-0C3C-5A47-8E8D-1FB75E824520}" destId="{E78443CE-74D7-2C46-A425-DF9F21E23B38}" srcOrd="9" destOrd="0" parTransId="{1F35BBB3-9826-BB4C-8783-0D69ADBF6A86}" sibTransId="{552928D4-D28F-874B-A753-F98BC4D839D9}"/>
    <dgm:cxn modelId="{CD33DC46-7538-1A4D-96CB-B12B5FD1E12F}" srcId="{588852D4-0C3C-5A47-8E8D-1FB75E824520}" destId="{2E5BF072-D16F-3245-9ACE-11DEB172370D}" srcOrd="0" destOrd="0" parTransId="{9C251408-A9A5-3148-BC76-29FC7BF07E86}" sibTransId="{26BB407C-FF9B-5448-A54A-BA0AFAF3A484}"/>
    <dgm:cxn modelId="{BD07E44C-5232-3C42-B2C2-A1188B737EA0}" type="presOf" srcId="{86306246-5CA9-4946-91DB-DC683EFADE5D}" destId="{B6612313-7E37-F642-A65A-D6F4859381C4}" srcOrd="0" destOrd="0" presId="urn:microsoft.com/office/officeart/2005/8/layout/list1"/>
    <dgm:cxn modelId="{82BC4667-2FE6-6546-8EC4-4AEE24F43737}" srcId="{588852D4-0C3C-5A47-8E8D-1FB75E824520}" destId="{704EB03A-CDBA-E54C-A3B6-437373323009}" srcOrd="1" destOrd="0" parTransId="{2D7274DE-145A-F74B-BD0F-F9E81DF52E99}" sibTransId="{81E6CDD1-C98B-864F-A91A-08120B04F42E}"/>
    <dgm:cxn modelId="{AF7A1775-9FAB-3842-B0DB-832FBDFDAA45}" type="presOf" srcId="{4D8D0689-C773-DF44-979A-33ED0022A3A2}" destId="{4350F7D7-BCEA-DB48-ADC8-DD0DD55FF5AC}" srcOrd="0" destOrd="0" presId="urn:microsoft.com/office/officeart/2005/8/layout/list1"/>
    <dgm:cxn modelId="{7AF25682-D120-7A4C-A166-B4B1CEE51E3A}" srcId="{588852D4-0C3C-5A47-8E8D-1FB75E824520}" destId="{A49612BE-188F-0F45-A6B9-364A1B2BDDB1}" srcOrd="4" destOrd="0" parTransId="{37B2858F-C8C4-634A-A8E5-7C6A9DB8E2A6}" sibTransId="{85E663D8-228E-1E4D-B2F1-3E64127CA919}"/>
    <dgm:cxn modelId="{5CBD7E88-3C14-154C-A197-25020854BE5E}" type="presOf" srcId="{D137AAF8-5EC6-E647-89AF-FD2507AB9DCA}" destId="{9EE6F9DE-DE0B-4242-90E0-28B576941948}" srcOrd="1" destOrd="0" presId="urn:microsoft.com/office/officeart/2005/8/layout/list1"/>
    <dgm:cxn modelId="{6E3FB689-78B9-164B-ACDF-91379E1BF118}" type="presOf" srcId="{4D8D0689-C773-DF44-979A-33ED0022A3A2}" destId="{F2B8AC28-0917-DA4A-8919-928013B7A42A}" srcOrd="1" destOrd="0" presId="urn:microsoft.com/office/officeart/2005/8/layout/list1"/>
    <dgm:cxn modelId="{145E7F8D-7349-CD43-ADDF-BC72E59D28CD}" type="presOf" srcId="{2E5BF072-D16F-3245-9ACE-11DEB172370D}" destId="{54DBA200-EC45-E440-95BF-17D5989B206B}" srcOrd="1" destOrd="0" presId="urn:microsoft.com/office/officeart/2005/8/layout/list1"/>
    <dgm:cxn modelId="{46DCB38E-4688-7B40-8B92-51E45C19179B}" srcId="{588852D4-0C3C-5A47-8E8D-1FB75E824520}" destId="{2CAA7880-0707-6E43-9A46-0F98211E9C82}" srcOrd="8" destOrd="0" parTransId="{1C9AA8AC-9E96-A248-8F0E-9A32A7A8F219}" sibTransId="{0D4B251B-CC74-1F4E-B1ED-56E07EA3BC08}"/>
    <dgm:cxn modelId="{88762E93-AFC1-2940-A8F7-E50E50270915}" srcId="{588852D4-0C3C-5A47-8E8D-1FB75E824520}" destId="{4D8D0689-C773-DF44-979A-33ED0022A3A2}" srcOrd="5" destOrd="0" parTransId="{724359EA-F99D-5347-86C4-D9181070CFA1}" sibTransId="{3C6F75E3-FD5F-9A4F-A424-D261A0A6BCD7}"/>
    <dgm:cxn modelId="{26F4619B-23AD-C541-97FB-451B386DE119}" type="presOf" srcId="{5685CD1B-3C71-5641-B5CB-B060BC4CBA41}" destId="{456F7061-B4A5-7941-AD64-AE6209A8F8C9}" srcOrd="1" destOrd="0" presId="urn:microsoft.com/office/officeart/2005/8/layout/list1"/>
    <dgm:cxn modelId="{FBE724B1-6FB8-514D-9CD3-ED612A39EA8D}" type="presOf" srcId="{2CAA7880-0707-6E43-9A46-0F98211E9C82}" destId="{2A701CDF-FA49-B741-93FE-8B1ECE170077}" srcOrd="1" destOrd="0" presId="urn:microsoft.com/office/officeart/2005/8/layout/list1"/>
    <dgm:cxn modelId="{E8F24DBA-1F6E-A64F-BD46-5253DF43B943}" type="presOf" srcId="{F80E9328-1918-B445-8C34-CB7E7A5A4050}" destId="{171C5303-5F97-5044-A18E-00D2F1F034FC}" srcOrd="1" destOrd="0" presId="urn:microsoft.com/office/officeart/2005/8/layout/list1"/>
    <dgm:cxn modelId="{B9F1D8BB-9B1F-274C-B226-2F2B8B575E58}" srcId="{588852D4-0C3C-5A47-8E8D-1FB75E824520}" destId="{5685CD1B-3C71-5641-B5CB-B060BC4CBA41}" srcOrd="10" destOrd="0" parTransId="{44D1732E-3E6E-5C41-B976-C5728CF6F194}" sibTransId="{DC76EE8B-A432-0240-A1F2-5EED2EDAEEDF}"/>
    <dgm:cxn modelId="{A01A98C3-FD7C-FD4C-A50F-B298FBC290D0}" type="presOf" srcId="{A49612BE-188F-0F45-A6B9-364A1B2BDDB1}" destId="{3CB86B59-9277-514A-82E1-B895F1E0F3DD}" srcOrd="0" destOrd="0" presId="urn:microsoft.com/office/officeart/2005/8/layout/list1"/>
    <dgm:cxn modelId="{0B428AD2-4864-2C42-A9B3-03DAD1611E6E}" type="presOf" srcId="{E78443CE-74D7-2C46-A425-DF9F21E23B38}" destId="{09DD5267-1DEF-6F4A-B165-98E377CC0512}" srcOrd="1" destOrd="0" presId="urn:microsoft.com/office/officeart/2005/8/layout/list1"/>
    <dgm:cxn modelId="{4ACD32D6-D6F1-6D46-9670-7AC6200D9BB0}" srcId="{588852D4-0C3C-5A47-8E8D-1FB75E824520}" destId="{C57B2C25-9D76-724F-A6E2-4E9518CFEDBA}" srcOrd="7" destOrd="0" parTransId="{2FAA262A-46BF-0541-AAE7-C9E5934AB6C3}" sibTransId="{7EB2C0D6-D1E4-4A4D-B897-E964F3E34FB4}"/>
    <dgm:cxn modelId="{0A221ED9-A0FF-6344-9D18-5EF0FA4C6B86}" type="presOf" srcId="{588852D4-0C3C-5A47-8E8D-1FB75E824520}" destId="{08752942-ACE2-814A-914B-3A8E5715FEBF}" srcOrd="0" destOrd="0" presId="urn:microsoft.com/office/officeart/2005/8/layout/list1"/>
    <dgm:cxn modelId="{6408C9D9-4C57-0A4E-B0F1-0F9D4D4BD982}" type="presOf" srcId="{2CAA7880-0707-6E43-9A46-0F98211E9C82}" destId="{622C2E1C-D397-4943-A486-11F3E5C427AD}" srcOrd="0" destOrd="0" presId="urn:microsoft.com/office/officeart/2005/8/layout/list1"/>
    <dgm:cxn modelId="{BC63B3DA-CC90-A943-9DC2-EDB51CDDF402}" srcId="{588852D4-0C3C-5A47-8E8D-1FB75E824520}" destId="{D137AAF8-5EC6-E647-89AF-FD2507AB9DCA}" srcOrd="11" destOrd="0" parTransId="{6F89A4CE-DD4C-9349-A432-D851A87875D1}" sibTransId="{8CB64A23-3279-2040-AF15-E3362B340F24}"/>
    <dgm:cxn modelId="{D64394DB-29A4-FB4A-B50C-8D9DC2790630}" type="presOf" srcId="{F80E9328-1918-B445-8C34-CB7E7A5A4050}" destId="{C4958494-13E3-F84F-AFB7-3E0CDDFD0D4B}" srcOrd="0" destOrd="0" presId="urn:microsoft.com/office/officeart/2005/8/layout/list1"/>
    <dgm:cxn modelId="{298D61EE-4B43-A446-B0F9-DB98E408F8DB}" type="presOf" srcId="{704EB03A-CDBA-E54C-A3B6-437373323009}" destId="{8ACAA73D-4F30-154B-9B16-AE0050F6BB31}" srcOrd="0" destOrd="0" presId="urn:microsoft.com/office/officeart/2005/8/layout/list1"/>
    <dgm:cxn modelId="{706145EF-08A4-894D-82FB-0B6C728F5AB7}" type="presOf" srcId="{A49612BE-188F-0F45-A6B9-364A1B2BDDB1}" destId="{639CC181-4238-7E44-B1C5-B85CDBBAA217}" srcOrd="1" destOrd="0" presId="urn:microsoft.com/office/officeart/2005/8/layout/list1"/>
    <dgm:cxn modelId="{0E083AF0-DE09-B140-A407-C56D0360A32D}" type="presOf" srcId="{D137AAF8-5EC6-E647-89AF-FD2507AB9DCA}" destId="{C8A4381F-2A0E-3F4A-AADA-066D77C4DA20}" srcOrd="0" destOrd="0" presId="urn:microsoft.com/office/officeart/2005/8/layout/list1"/>
    <dgm:cxn modelId="{C6D33CFD-805E-9D42-A792-2EE2746CD807}" type="presOf" srcId="{86306246-5CA9-4946-91DB-DC683EFADE5D}" destId="{FDBC5E0F-4D5D-B741-83D6-37A82881821C}" srcOrd="1" destOrd="0" presId="urn:microsoft.com/office/officeart/2005/8/layout/list1"/>
    <dgm:cxn modelId="{B7A1C058-7E73-994B-92D8-8C9015C827EA}" type="presParOf" srcId="{08752942-ACE2-814A-914B-3A8E5715FEBF}" destId="{8BBF7A66-E14C-9C49-AFE7-15B270554865}" srcOrd="0" destOrd="0" presId="urn:microsoft.com/office/officeart/2005/8/layout/list1"/>
    <dgm:cxn modelId="{54D84464-478E-8448-967B-41915F913BE4}" type="presParOf" srcId="{8BBF7A66-E14C-9C49-AFE7-15B270554865}" destId="{45ABDB4D-35CA-5748-B5A5-57E598211887}" srcOrd="0" destOrd="0" presId="urn:microsoft.com/office/officeart/2005/8/layout/list1"/>
    <dgm:cxn modelId="{8E2A424A-3DE0-4446-A0CD-629E76E27D44}" type="presParOf" srcId="{8BBF7A66-E14C-9C49-AFE7-15B270554865}" destId="{54DBA200-EC45-E440-95BF-17D5989B206B}" srcOrd="1" destOrd="0" presId="urn:microsoft.com/office/officeart/2005/8/layout/list1"/>
    <dgm:cxn modelId="{3034F1C2-A43A-9544-8EC7-461E6849B85C}" type="presParOf" srcId="{08752942-ACE2-814A-914B-3A8E5715FEBF}" destId="{3E7C0E20-4B1C-ED4E-810A-F76569FDE181}" srcOrd="1" destOrd="0" presId="urn:microsoft.com/office/officeart/2005/8/layout/list1"/>
    <dgm:cxn modelId="{A1D436FD-DE85-1D46-8807-684461E05521}" type="presParOf" srcId="{08752942-ACE2-814A-914B-3A8E5715FEBF}" destId="{06669AC6-D82A-8645-9152-E14228CE7EE7}" srcOrd="2" destOrd="0" presId="urn:microsoft.com/office/officeart/2005/8/layout/list1"/>
    <dgm:cxn modelId="{CFE619B2-5B0F-F446-960A-A8D8D4418847}" type="presParOf" srcId="{08752942-ACE2-814A-914B-3A8E5715FEBF}" destId="{FF4CBE54-935D-5341-A5A5-64537E48265E}" srcOrd="3" destOrd="0" presId="urn:microsoft.com/office/officeart/2005/8/layout/list1"/>
    <dgm:cxn modelId="{F5EDC9C4-0F0E-7041-8D49-6042843C88D5}" type="presParOf" srcId="{08752942-ACE2-814A-914B-3A8E5715FEBF}" destId="{E6F68A72-9017-404A-9ACF-7AFBE69CDFD2}" srcOrd="4" destOrd="0" presId="urn:microsoft.com/office/officeart/2005/8/layout/list1"/>
    <dgm:cxn modelId="{F122243A-3D74-3D43-AC3E-8D2C24FAE597}" type="presParOf" srcId="{E6F68A72-9017-404A-9ACF-7AFBE69CDFD2}" destId="{8ACAA73D-4F30-154B-9B16-AE0050F6BB31}" srcOrd="0" destOrd="0" presId="urn:microsoft.com/office/officeart/2005/8/layout/list1"/>
    <dgm:cxn modelId="{A6BA247A-4E72-6D41-A312-EF2B41B6D9B9}" type="presParOf" srcId="{E6F68A72-9017-404A-9ACF-7AFBE69CDFD2}" destId="{FFD803A7-17E4-6C4A-9AF3-172AD35C1A5B}" srcOrd="1" destOrd="0" presId="urn:microsoft.com/office/officeart/2005/8/layout/list1"/>
    <dgm:cxn modelId="{5C02C37A-2C5B-BB41-8892-E6F9AFC37AA9}" type="presParOf" srcId="{08752942-ACE2-814A-914B-3A8E5715FEBF}" destId="{9B61A77C-03A3-6243-918D-E7F16065DD75}" srcOrd="5" destOrd="0" presId="urn:microsoft.com/office/officeart/2005/8/layout/list1"/>
    <dgm:cxn modelId="{728573C9-8E24-2C47-9067-94F2B60CB467}" type="presParOf" srcId="{08752942-ACE2-814A-914B-3A8E5715FEBF}" destId="{B03119D0-EE1E-CC4E-85CD-2D8DEA5BE54A}" srcOrd="6" destOrd="0" presId="urn:microsoft.com/office/officeart/2005/8/layout/list1"/>
    <dgm:cxn modelId="{1F83FB93-6A1D-7A49-98C4-8F7800C6E561}" type="presParOf" srcId="{08752942-ACE2-814A-914B-3A8E5715FEBF}" destId="{905A1B65-3A1D-2343-B335-83ACB42C2022}" srcOrd="7" destOrd="0" presId="urn:microsoft.com/office/officeart/2005/8/layout/list1"/>
    <dgm:cxn modelId="{0340530F-0DA8-BE4C-88B0-1CAF92CE9E2D}" type="presParOf" srcId="{08752942-ACE2-814A-914B-3A8E5715FEBF}" destId="{441E7E9E-1B11-694A-99FA-D821F2774048}" srcOrd="8" destOrd="0" presId="urn:microsoft.com/office/officeart/2005/8/layout/list1"/>
    <dgm:cxn modelId="{FB96D23B-AC23-9341-9E7A-BFA884BB9904}" type="presParOf" srcId="{441E7E9E-1B11-694A-99FA-D821F2774048}" destId="{F625C2A8-4DCA-6843-A068-471D50D9261E}" srcOrd="0" destOrd="0" presId="urn:microsoft.com/office/officeart/2005/8/layout/list1"/>
    <dgm:cxn modelId="{31BE8AF0-F5A7-AE46-B1BE-4AE696C8E58E}" type="presParOf" srcId="{441E7E9E-1B11-694A-99FA-D821F2774048}" destId="{11FF8294-CCD1-FA4E-85B1-3F33B02E8783}" srcOrd="1" destOrd="0" presId="urn:microsoft.com/office/officeart/2005/8/layout/list1"/>
    <dgm:cxn modelId="{323FCD63-2C27-074D-A076-A9B945D1ED8A}" type="presParOf" srcId="{08752942-ACE2-814A-914B-3A8E5715FEBF}" destId="{C228590D-3046-2E42-992A-BEB442872979}" srcOrd="9" destOrd="0" presId="urn:microsoft.com/office/officeart/2005/8/layout/list1"/>
    <dgm:cxn modelId="{07DB6B8C-2227-364A-A729-7FBFB33251AA}" type="presParOf" srcId="{08752942-ACE2-814A-914B-3A8E5715FEBF}" destId="{415D410C-3870-404C-A114-F51C579BFD6C}" srcOrd="10" destOrd="0" presId="urn:microsoft.com/office/officeart/2005/8/layout/list1"/>
    <dgm:cxn modelId="{399C22DB-7823-664F-87BE-67DEC864727A}" type="presParOf" srcId="{08752942-ACE2-814A-914B-3A8E5715FEBF}" destId="{B18FBC52-F10A-4946-B1FC-DEE4A1A9F33B}" srcOrd="11" destOrd="0" presId="urn:microsoft.com/office/officeart/2005/8/layout/list1"/>
    <dgm:cxn modelId="{139B2344-DAA3-2646-A42A-8CA792888744}" type="presParOf" srcId="{08752942-ACE2-814A-914B-3A8E5715FEBF}" destId="{53C3CFCF-7A1C-AB44-B368-E96E1E23BCBD}" srcOrd="12" destOrd="0" presId="urn:microsoft.com/office/officeart/2005/8/layout/list1"/>
    <dgm:cxn modelId="{4C540792-DA81-0444-BA08-90E80CBCA29B}" type="presParOf" srcId="{53C3CFCF-7A1C-AB44-B368-E96E1E23BCBD}" destId="{B6612313-7E37-F642-A65A-D6F4859381C4}" srcOrd="0" destOrd="0" presId="urn:microsoft.com/office/officeart/2005/8/layout/list1"/>
    <dgm:cxn modelId="{64F98F59-D775-5E47-ADB7-DD1C7781ADCE}" type="presParOf" srcId="{53C3CFCF-7A1C-AB44-B368-E96E1E23BCBD}" destId="{FDBC5E0F-4D5D-B741-83D6-37A82881821C}" srcOrd="1" destOrd="0" presId="urn:microsoft.com/office/officeart/2005/8/layout/list1"/>
    <dgm:cxn modelId="{E79D7BFE-C5F6-3648-AFF2-F9323084EBE4}" type="presParOf" srcId="{08752942-ACE2-814A-914B-3A8E5715FEBF}" destId="{AC8AC774-C1A7-E84A-BF0C-BEEDACF72679}" srcOrd="13" destOrd="0" presId="urn:microsoft.com/office/officeart/2005/8/layout/list1"/>
    <dgm:cxn modelId="{47AB5AC1-AB09-BD42-AE06-5967278697F6}" type="presParOf" srcId="{08752942-ACE2-814A-914B-3A8E5715FEBF}" destId="{1BF25731-8E69-384C-A03A-0F8CF7B206F1}" srcOrd="14" destOrd="0" presId="urn:microsoft.com/office/officeart/2005/8/layout/list1"/>
    <dgm:cxn modelId="{3080AA65-9142-6A46-AE19-784EA405CB87}" type="presParOf" srcId="{08752942-ACE2-814A-914B-3A8E5715FEBF}" destId="{06E1A6A2-0028-154B-9511-B3FEA17F1CFA}" srcOrd="15" destOrd="0" presId="urn:microsoft.com/office/officeart/2005/8/layout/list1"/>
    <dgm:cxn modelId="{05F09233-EECB-5F4F-B65A-E3E266B7BBFC}" type="presParOf" srcId="{08752942-ACE2-814A-914B-3A8E5715FEBF}" destId="{1386587C-A5D0-C847-95DE-C77B32EFB824}" srcOrd="16" destOrd="0" presId="urn:microsoft.com/office/officeart/2005/8/layout/list1"/>
    <dgm:cxn modelId="{ED648948-A947-B048-AFF3-48690D16A2E4}" type="presParOf" srcId="{1386587C-A5D0-C847-95DE-C77B32EFB824}" destId="{3CB86B59-9277-514A-82E1-B895F1E0F3DD}" srcOrd="0" destOrd="0" presId="urn:microsoft.com/office/officeart/2005/8/layout/list1"/>
    <dgm:cxn modelId="{06A7B938-86C3-BB4D-877D-1FDECC9AFE72}" type="presParOf" srcId="{1386587C-A5D0-C847-95DE-C77B32EFB824}" destId="{639CC181-4238-7E44-B1C5-B85CDBBAA217}" srcOrd="1" destOrd="0" presId="urn:microsoft.com/office/officeart/2005/8/layout/list1"/>
    <dgm:cxn modelId="{E7026040-3A0E-0E45-BC3E-9081B5C2ACE7}" type="presParOf" srcId="{08752942-ACE2-814A-914B-3A8E5715FEBF}" destId="{4819EC4C-6F9C-3749-A6DA-C433FA8D62EB}" srcOrd="17" destOrd="0" presId="urn:microsoft.com/office/officeart/2005/8/layout/list1"/>
    <dgm:cxn modelId="{1E8C9E81-A990-B944-B1FD-45C263BE6260}" type="presParOf" srcId="{08752942-ACE2-814A-914B-3A8E5715FEBF}" destId="{D6AB01BA-B911-1442-8182-C022BDB6ADE3}" srcOrd="18" destOrd="0" presId="urn:microsoft.com/office/officeart/2005/8/layout/list1"/>
    <dgm:cxn modelId="{C006A629-2703-774A-9AE8-74F9302C0CD0}" type="presParOf" srcId="{08752942-ACE2-814A-914B-3A8E5715FEBF}" destId="{C7E8C871-B78A-EA4C-8AAC-018B66527261}" srcOrd="19" destOrd="0" presId="urn:microsoft.com/office/officeart/2005/8/layout/list1"/>
    <dgm:cxn modelId="{D5CE07B4-A6FD-C046-8D03-52B71BC89F95}" type="presParOf" srcId="{08752942-ACE2-814A-914B-3A8E5715FEBF}" destId="{609102A5-B0EF-0C4D-8904-F3E47D53A920}" srcOrd="20" destOrd="0" presId="urn:microsoft.com/office/officeart/2005/8/layout/list1"/>
    <dgm:cxn modelId="{3D66972F-0CF2-9C49-87AC-051E723D0A1B}" type="presParOf" srcId="{609102A5-B0EF-0C4D-8904-F3E47D53A920}" destId="{4350F7D7-BCEA-DB48-ADC8-DD0DD55FF5AC}" srcOrd="0" destOrd="0" presId="urn:microsoft.com/office/officeart/2005/8/layout/list1"/>
    <dgm:cxn modelId="{D3561094-4502-194C-9ED4-950BE66A4001}" type="presParOf" srcId="{609102A5-B0EF-0C4D-8904-F3E47D53A920}" destId="{F2B8AC28-0917-DA4A-8919-928013B7A42A}" srcOrd="1" destOrd="0" presId="urn:microsoft.com/office/officeart/2005/8/layout/list1"/>
    <dgm:cxn modelId="{FE721414-B361-0C40-B77E-74858B74F2B2}" type="presParOf" srcId="{08752942-ACE2-814A-914B-3A8E5715FEBF}" destId="{8E9F51E5-5C31-7045-B042-FE2E9B6655C2}" srcOrd="21" destOrd="0" presId="urn:microsoft.com/office/officeart/2005/8/layout/list1"/>
    <dgm:cxn modelId="{36D6C6D9-CE51-E44C-9714-966EB150BE10}" type="presParOf" srcId="{08752942-ACE2-814A-914B-3A8E5715FEBF}" destId="{143DE499-7FB7-5C4B-A888-4A8E233B5E45}" srcOrd="22" destOrd="0" presId="urn:microsoft.com/office/officeart/2005/8/layout/list1"/>
    <dgm:cxn modelId="{4ADA0D1A-6617-6C4B-AE5A-D2EDF3C1401D}" type="presParOf" srcId="{08752942-ACE2-814A-914B-3A8E5715FEBF}" destId="{F6D2586B-EAA4-8B4B-8313-66F1FFE408B3}" srcOrd="23" destOrd="0" presId="urn:microsoft.com/office/officeart/2005/8/layout/list1"/>
    <dgm:cxn modelId="{98EAB346-E0F0-B745-9478-099B1A0FD00C}" type="presParOf" srcId="{08752942-ACE2-814A-914B-3A8E5715FEBF}" destId="{AEEC5893-3875-104A-AE89-868296C617B2}" srcOrd="24" destOrd="0" presId="urn:microsoft.com/office/officeart/2005/8/layout/list1"/>
    <dgm:cxn modelId="{B1B6AF04-AAA2-CD45-9A90-4EB946D1D10D}" type="presParOf" srcId="{AEEC5893-3875-104A-AE89-868296C617B2}" destId="{C4958494-13E3-F84F-AFB7-3E0CDDFD0D4B}" srcOrd="0" destOrd="0" presId="urn:microsoft.com/office/officeart/2005/8/layout/list1"/>
    <dgm:cxn modelId="{445B6F82-2CDD-3F41-A8E1-8AA84278D70E}" type="presParOf" srcId="{AEEC5893-3875-104A-AE89-868296C617B2}" destId="{171C5303-5F97-5044-A18E-00D2F1F034FC}" srcOrd="1" destOrd="0" presId="urn:microsoft.com/office/officeart/2005/8/layout/list1"/>
    <dgm:cxn modelId="{9171CDFB-2068-E64F-90ED-27B73C90F260}" type="presParOf" srcId="{08752942-ACE2-814A-914B-3A8E5715FEBF}" destId="{6ED2028C-584E-6648-8B27-6FA3EA559B20}" srcOrd="25" destOrd="0" presId="urn:microsoft.com/office/officeart/2005/8/layout/list1"/>
    <dgm:cxn modelId="{623D72C7-EC7C-8F43-90A9-EA6DBB329ACA}" type="presParOf" srcId="{08752942-ACE2-814A-914B-3A8E5715FEBF}" destId="{3807F5A8-AEAE-B247-984D-3AC09BC69F12}" srcOrd="26" destOrd="0" presId="urn:microsoft.com/office/officeart/2005/8/layout/list1"/>
    <dgm:cxn modelId="{4B87118F-317C-984C-AB72-7E17EA2659FA}" type="presParOf" srcId="{08752942-ACE2-814A-914B-3A8E5715FEBF}" destId="{4CE18011-30C3-DF47-BF8B-747B8218B939}" srcOrd="27" destOrd="0" presId="urn:microsoft.com/office/officeart/2005/8/layout/list1"/>
    <dgm:cxn modelId="{53AF9EC4-F561-1B4D-84B5-70ABD3CBB9F4}" type="presParOf" srcId="{08752942-ACE2-814A-914B-3A8E5715FEBF}" destId="{F855C99A-F4D2-BA41-83E7-9426450CB72B}" srcOrd="28" destOrd="0" presId="urn:microsoft.com/office/officeart/2005/8/layout/list1"/>
    <dgm:cxn modelId="{3211B741-EEE9-7C4A-BE32-4FE826CF29EA}" type="presParOf" srcId="{F855C99A-F4D2-BA41-83E7-9426450CB72B}" destId="{F64DA666-349C-EC4B-BAC4-030BB6B61A3D}" srcOrd="0" destOrd="0" presId="urn:microsoft.com/office/officeart/2005/8/layout/list1"/>
    <dgm:cxn modelId="{BF8B25D0-0130-D345-B5D5-648B24B4AD09}" type="presParOf" srcId="{F855C99A-F4D2-BA41-83E7-9426450CB72B}" destId="{4C23785B-C400-A144-8BDF-D30A61D90542}" srcOrd="1" destOrd="0" presId="urn:microsoft.com/office/officeart/2005/8/layout/list1"/>
    <dgm:cxn modelId="{347D3660-B9A4-544B-8E16-8B477A3413A8}" type="presParOf" srcId="{08752942-ACE2-814A-914B-3A8E5715FEBF}" destId="{A9532E15-9075-614D-9EFF-F9D574309875}" srcOrd="29" destOrd="0" presId="urn:microsoft.com/office/officeart/2005/8/layout/list1"/>
    <dgm:cxn modelId="{789F1112-85ED-2542-972D-304F4815C379}" type="presParOf" srcId="{08752942-ACE2-814A-914B-3A8E5715FEBF}" destId="{66116C69-A7E6-1648-8F0A-E01F725B0813}" srcOrd="30" destOrd="0" presId="urn:microsoft.com/office/officeart/2005/8/layout/list1"/>
    <dgm:cxn modelId="{FF8C4248-75B3-DB43-8909-7E244180A280}" type="presParOf" srcId="{08752942-ACE2-814A-914B-3A8E5715FEBF}" destId="{F88BF720-E71C-8348-A2BF-7579DFE09158}" srcOrd="31" destOrd="0" presId="urn:microsoft.com/office/officeart/2005/8/layout/list1"/>
    <dgm:cxn modelId="{5071D330-EAA5-754E-942D-C69CA28B531B}" type="presParOf" srcId="{08752942-ACE2-814A-914B-3A8E5715FEBF}" destId="{102D4C28-1F7D-A248-B257-CB348F9E2139}" srcOrd="32" destOrd="0" presId="urn:microsoft.com/office/officeart/2005/8/layout/list1"/>
    <dgm:cxn modelId="{5B45A87F-61C4-1E44-B154-67E873815882}" type="presParOf" srcId="{102D4C28-1F7D-A248-B257-CB348F9E2139}" destId="{622C2E1C-D397-4943-A486-11F3E5C427AD}" srcOrd="0" destOrd="0" presId="urn:microsoft.com/office/officeart/2005/8/layout/list1"/>
    <dgm:cxn modelId="{A9B3F378-65A7-6546-A40C-008477E107AD}" type="presParOf" srcId="{102D4C28-1F7D-A248-B257-CB348F9E2139}" destId="{2A701CDF-FA49-B741-93FE-8B1ECE170077}" srcOrd="1" destOrd="0" presId="urn:microsoft.com/office/officeart/2005/8/layout/list1"/>
    <dgm:cxn modelId="{C538F625-A4E9-DD45-A7CF-9250E4D91112}" type="presParOf" srcId="{08752942-ACE2-814A-914B-3A8E5715FEBF}" destId="{5C0C17DF-8AF7-094E-A4F5-79E91A8466EE}" srcOrd="33" destOrd="0" presId="urn:microsoft.com/office/officeart/2005/8/layout/list1"/>
    <dgm:cxn modelId="{BCCC8E3B-CEAD-A340-9C8D-0015F647BE36}" type="presParOf" srcId="{08752942-ACE2-814A-914B-3A8E5715FEBF}" destId="{4BFC5E0C-19F7-FC41-BAB1-1C8217B25DAD}" srcOrd="34" destOrd="0" presId="urn:microsoft.com/office/officeart/2005/8/layout/list1"/>
    <dgm:cxn modelId="{E4E99323-CE34-DB40-826C-DB39084CA045}" type="presParOf" srcId="{08752942-ACE2-814A-914B-3A8E5715FEBF}" destId="{5FF9F783-85BE-CE4E-A15B-96FBE0674093}" srcOrd="35" destOrd="0" presId="urn:microsoft.com/office/officeart/2005/8/layout/list1"/>
    <dgm:cxn modelId="{745538C2-253D-8142-8D34-EAD458E3004B}" type="presParOf" srcId="{08752942-ACE2-814A-914B-3A8E5715FEBF}" destId="{392F921D-ABF3-8342-AE47-D55479797FDE}" srcOrd="36" destOrd="0" presId="urn:microsoft.com/office/officeart/2005/8/layout/list1"/>
    <dgm:cxn modelId="{60FE9A6B-946E-7D43-AC57-E2AB2872D435}" type="presParOf" srcId="{392F921D-ABF3-8342-AE47-D55479797FDE}" destId="{372C018C-189A-0044-BBF2-9CEA97C285B0}" srcOrd="0" destOrd="0" presId="urn:microsoft.com/office/officeart/2005/8/layout/list1"/>
    <dgm:cxn modelId="{B9A68777-4F74-4E43-9A91-18DF638F89BA}" type="presParOf" srcId="{392F921D-ABF3-8342-AE47-D55479797FDE}" destId="{09DD5267-1DEF-6F4A-B165-98E377CC0512}" srcOrd="1" destOrd="0" presId="urn:microsoft.com/office/officeart/2005/8/layout/list1"/>
    <dgm:cxn modelId="{7CAF72BC-907D-044A-8160-FB5A659F8C49}" type="presParOf" srcId="{08752942-ACE2-814A-914B-3A8E5715FEBF}" destId="{ED841304-DE20-154B-88C6-6ACEAF7A4A64}" srcOrd="37" destOrd="0" presId="urn:microsoft.com/office/officeart/2005/8/layout/list1"/>
    <dgm:cxn modelId="{696790C1-E04C-6949-ADF3-46A3906A1395}" type="presParOf" srcId="{08752942-ACE2-814A-914B-3A8E5715FEBF}" destId="{0B92349B-AD2C-4047-A6DF-5C25A0AB44DE}" srcOrd="38" destOrd="0" presId="urn:microsoft.com/office/officeart/2005/8/layout/list1"/>
    <dgm:cxn modelId="{035ADD44-1655-D645-ADF1-C2957DE2DD09}" type="presParOf" srcId="{08752942-ACE2-814A-914B-3A8E5715FEBF}" destId="{0F734D82-2F6D-DF41-AD9D-4E39FBC903B1}" srcOrd="39" destOrd="0" presId="urn:microsoft.com/office/officeart/2005/8/layout/list1"/>
    <dgm:cxn modelId="{00C17C8C-733B-5A47-8F1F-D0C18BA736EC}" type="presParOf" srcId="{08752942-ACE2-814A-914B-3A8E5715FEBF}" destId="{EE1FC6D1-D562-A34E-9E6C-4686BCD4D6FD}" srcOrd="40" destOrd="0" presId="urn:microsoft.com/office/officeart/2005/8/layout/list1"/>
    <dgm:cxn modelId="{D7185181-C43C-C74E-8B23-86F30C46363F}" type="presParOf" srcId="{EE1FC6D1-D562-A34E-9E6C-4686BCD4D6FD}" destId="{90778985-5814-B344-831D-3BDCA06D6366}" srcOrd="0" destOrd="0" presId="urn:microsoft.com/office/officeart/2005/8/layout/list1"/>
    <dgm:cxn modelId="{29F91F44-9101-AA49-BEEA-A1DD14E5F6AC}" type="presParOf" srcId="{EE1FC6D1-D562-A34E-9E6C-4686BCD4D6FD}" destId="{456F7061-B4A5-7941-AD64-AE6209A8F8C9}" srcOrd="1" destOrd="0" presId="urn:microsoft.com/office/officeart/2005/8/layout/list1"/>
    <dgm:cxn modelId="{1FD15D9C-4F10-9A43-8C58-895E6F53CCB0}" type="presParOf" srcId="{08752942-ACE2-814A-914B-3A8E5715FEBF}" destId="{AB125D21-DC6C-6B44-B5C2-3AA83C04FEAD}" srcOrd="41" destOrd="0" presId="urn:microsoft.com/office/officeart/2005/8/layout/list1"/>
    <dgm:cxn modelId="{2F72464A-B57F-A349-872A-1FBFA53712BD}" type="presParOf" srcId="{08752942-ACE2-814A-914B-3A8E5715FEBF}" destId="{C2331795-8D29-004F-9FA9-23F00D1A431C}" srcOrd="42" destOrd="0" presId="urn:microsoft.com/office/officeart/2005/8/layout/list1"/>
    <dgm:cxn modelId="{C42569B2-81FE-F842-ACA0-57DC26A11A72}" type="presParOf" srcId="{08752942-ACE2-814A-914B-3A8E5715FEBF}" destId="{B70ACECF-B292-7E40-BDE5-42880D08C1DB}" srcOrd="43" destOrd="0" presId="urn:microsoft.com/office/officeart/2005/8/layout/list1"/>
    <dgm:cxn modelId="{E5FF4D15-6532-7E46-BE3A-E6D037C622EF}" type="presParOf" srcId="{08752942-ACE2-814A-914B-3A8E5715FEBF}" destId="{28FA5473-D986-204F-8E95-A61E530BE897}" srcOrd="44" destOrd="0" presId="urn:microsoft.com/office/officeart/2005/8/layout/list1"/>
    <dgm:cxn modelId="{C9D69E83-3D92-AE4A-8EE2-BB4710800A07}" type="presParOf" srcId="{28FA5473-D986-204F-8E95-A61E530BE897}" destId="{C8A4381F-2A0E-3F4A-AADA-066D77C4DA20}" srcOrd="0" destOrd="0" presId="urn:microsoft.com/office/officeart/2005/8/layout/list1"/>
    <dgm:cxn modelId="{52EDA132-A2E8-794E-BC9A-765CEFBE1211}" type="presParOf" srcId="{28FA5473-D986-204F-8E95-A61E530BE897}" destId="{9EE6F9DE-DE0B-4242-90E0-28B576941948}" srcOrd="1" destOrd="0" presId="urn:microsoft.com/office/officeart/2005/8/layout/list1"/>
    <dgm:cxn modelId="{EDA6C9EF-B232-9A4B-A864-70E41C8588F6}" type="presParOf" srcId="{08752942-ACE2-814A-914B-3A8E5715FEBF}" destId="{DF2F8F15-093C-5D4E-83C4-8AB6DD682224}" srcOrd="45" destOrd="0" presId="urn:microsoft.com/office/officeart/2005/8/layout/list1"/>
    <dgm:cxn modelId="{30F4F1C3-749A-1E48-B722-9E7F64762858}" type="presParOf" srcId="{08752942-ACE2-814A-914B-3A8E5715FEBF}" destId="{FB822C06-8090-E143-9FBA-DF696F46B27D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198A54-6FDC-3247-B689-5A7AD8AC7E6C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C8D8A0-BE61-8E42-A28A-B53DFB4B32BB}">
      <dgm:prSet/>
      <dgm:spPr/>
      <dgm:t>
        <a:bodyPr/>
        <a:lstStyle/>
        <a:p>
          <a:r>
            <a:rPr lang="en-US" b="1"/>
            <a:t>What it is</a:t>
          </a:r>
          <a:r>
            <a:rPr lang="en-US"/>
            <a:t>:</a:t>
          </a:r>
        </a:p>
      </dgm:t>
    </dgm:pt>
    <dgm:pt modelId="{94EE54EF-5FFB-B245-A9A0-5645CBB0137F}" type="parTrans" cxnId="{7784A7DD-A7FF-E74A-B4A0-B9F3390E194C}">
      <dgm:prSet/>
      <dgm:spPr/>
      <dgm:t>
        <a:bodyPr/>
        <a:lstStyle/>
        <a:p>
          <a:endParaRPr lang="en-US"/>
        </a:p>
      </dgm:t>
    </dgm:pt>
    <dgm:pt modelId="{4ED63CF6-3828-A64E-9546-EE3875EC3EEA}" type="sibTrans" cxnId="{7784A7DD-A7FF-E74A-B4A0-B9F3390E194C}">
      <dgm:prSet/>
      <dgm:spPr/>
      <dgm:t>
        <a:bodyPr/>
        <a:lstStyle/>
        <a:p>
          <a:endParaRPr lang="en-US"/>
        </a:p>
      </dgm:t>
    </dgm:pt>
    <dgm:pt modelId="{CDC955C3-CDFE-2045-86D4-02F973DF9965}">
      <dgm:prSet/>
      <dgm:spPr/>
      <dgm:t>
        <a:bodyPr/>
        <a:lstStyle/>
        <a:p>
          <a:r>
            <a:rPr lang="en-US" dirty="0"/>
            <a:t>Blocks that recalibrate channel-wise feature responses by learning to emphasize important channels and suppress irrelevant ones.</a:t>
          </a:r>
        </a:p>
      </dgm:t>
    </dgm:pt>
    <dgm:pt modelId="{195AC55A-F17F-4D45-9FA0-CD35EB716E88}" type="parTrans" cxnId="{5DFE9307-E1BB-A04A-9DB2-9F903C640546}">
      <dgm:prSet/>
      <dgm:spPr/>
      <dgm:t>
        <a:bodyPr/>
        <a:lstStyle/>
        <a:p>
          <a:endParaRPr lang="en-US"/>
        </a:p>
      </dgm:t>
    </dgm:pt>
    <dgm:pt modelId="{9332B923-FA61-994D-B762-3FBA0B508CDA}" type="sibTrans" cxnId="{5DFE9307-E1BB-A04A-9DB2-9F903C640546}">
      <dgm:prSet/>
      <dgm:spPr/>
      <dgm:t>
        <a:bodyPr/>
        <a:lstStyle/>
        <a:p>
          <a:endParaRPr lang="en-US"/>
        </a:p>
      </dgm:t>
    </dgm:pt>
    <dgm:pt modelId="{8E6B374F-9884-B148-9B59-B8E640EA01B6}">
      <dgm:prSet/>
      <dgm:spPr/>
      <dgm:t>
        <a:bodyPr/>
        <a:lstStyle/>
        <a:p>
          <a:r>
            <a:rPr lang="en-US" b="1"/>
            <a:t>How it is used in our project</a:t>
          </a:r>
          <a:r>
            <a:rPr lang="en-US"/>
            <a:t>:</a:t>
          </a:r>
        </a:p>
      </dgm:t>
    </dgm:pt>
    <dgm:pt modelId="{E1082BBB-0F6E-C849-AEB8-DA5F252D7EEA}" type="parTrans" cxnId="{F3B72560-4FD2-3D49-9654-280C0D726A90}">
      <dgm:prSet/>
      <dgm:spPr/>
      <dgm:t>
        <a:bodyPr/>
        <a:lstStyle/>
        <a:p>
          <a:endParaRPr lang="en-US"/>
        </a:p>
      </dgm:t>
    </dgm:pt>
    <dgm:pt modelId="{0DAA60DA-A7D9-4D4A-83F1-61D1D5B01F8A}" type="sibTrans" cxnId="{F3B72560-4FD2-3D49-9654-280C0D726A90}">
      <dgm:prSet/>
      <dgm:spPr/>
      <dgm:t>
        <a:bodyPr/>
        <a:lstStyle/>
        <a:p>
          <a:endParaRPr lang="en-US"/>
        </a:p>
      </dgm:t>
    </dgm:pt>
    <dgm:pt modelId="{B851C2FD-08CD-C24B-8D40-AB0BD1FDF007}">
      <dgm:prSet/>
      <dgm:spPr/>
      <dgm:t>
        <a:bodyPr/>
        <a:lstStyle/>
        <a:p>
          <a:r>
            <a:rPr lang="en-US"/>
            <a:t>Inserted an Attention Block after the Residual Block to focus on the most informative feature maps.</a:t>
          </a:r>
        </a:p>
      </dgm:t>
    </dgm:pt>
    <dgm:pt modelId="{408523CB-5C96-A44C-889F-994A25BE47EF}" type="parTrans" cxnId="{C514F3E2-DFB0-E644-A7AB-FF30D79C7BAD}">
      <dgm:prSet/>
      <dgm:spPr/>
      <dgm:t>
        <a:bodyPr/>
        <a:lstStyle/>
        <a:p>
          <a:endParaRPr lang="en-US"/>
        </a:p>
      </dgm:t>
    </dgm:pt>
    <dgm:pt modelId="{3AE68BBB-9B59-8545-9DBB-0604BD2EDC06}" type="sibTrans" cxnId="{C514F3E2-DFB0-E644-A7AB-FF30D79C7BAD}">
      <dgm:prSet/>
      <dgm:spPr/>
      <dgm:t>
        <a:bodyPr/>
        <a:lstStyle/>
        <a:p>
          <a:endParaRPr lang="en-US"/>
        </a:p>
      </dgm:t>
    </dgm:pt>
    <dgm:pt modelId="{D8847239-9362-9144-BFCA-BFC51C4A6C66}">
      <dgm:prSet/>
      <dgm:spPr/>
      <dgm:t>
        <a:bodyPr/>
        <a:lstStyle/>
        <a:p>
          <a:r>
            <a:rPr lang="en-US" b="1"/>
            <a:t>Reference Justification (Paper)</a:t>
          </a:r>
          <a:r>
            <a:rPr lang="en-US"/>
            <a:t>:</a:t>
          </a:r>
        </a:p>
      </dgm:t>
    </dgm:pt>
    <dgm:pt modelId="{73B87BD7-BEC3-5145-897D-17834E867D3F}" type="parTrans" cxnId="{179B8C6A-B297-F344-8E40-BB9AA09DB876}">
      <dgm:prSet/>
      <dgm:spPr/>
      <dgm:t>
        <a:bodyPr/>
        <a:lstStyle/>
        <a:p>
          <a:endParaRPr lang="en-US"/>
        </a:p>
      </dgm:t>
    </dgm:pt>
    <dgm:pt modelId="{5140AFAE-5B27-0C4D-8FC7-81942EFB8FEF}" type="sibTrans" cxnId="{179B8C6A-B297-F344-8E40-BB9AA09DB876}">
      <dgm:prSet/>
      <dgm:spPr/>
      <dgm:t>
        <a:bodyPr/>
        <a:lstStyle/>
        <a:p>
          <a:endParaRPr lang="en-US"/>
        </a:p>
      </dgm:t>
    </dgm:pt>
    <dgm:pt modelId="{F7479A7E-4F8D-5145-AFC4-0577E6B20EC6}">
      <dgm:prSet/>
      <dgm:spPr/>
      <dgm:t>
        <a:bodyPr/>
        <a:lstStyle/>
        <a:p>
          <a:r>
            <a:rPr lang="en-US"/>
            <a:t>Attention mechanisms (especially channel attention like SE-Block) improve feature discriminability and enhance SR model robustness​.</a:t>
          </a:r>
        </a:p>
      </dgm:t>
    </dgm:pt>
    <dgm:pt modelId="{D7275A29-BA06-394C-BE54-0C8F98E0E98F}" type="parTrans" cxnId="{95252169-C9F1-964E-8FF8-DAE845A5A17D}">
      <dgm:prSet/>
      <dgm:spPr/>
      <dgm:t>
        <a:bodyPr/>
        <a:lstStyle/>
        <a:p>
          <a:endParaRPr lang="en-US"/>
        </a:p>
      </dgm:t>
    </dgm:pt>
    <dgm:pt modelId="{B7BE944B-FC56-C249-BAAD-E3E8CE445CF5}" type="sibTrans" cxnId="{95252169-C9F1-964E-8FF8-DAE845A5A17D}">
      <dgm:prSet/>
      <dgm:spPr/>
      <dgm:t>
        <a:bodyPr/>
        <a:lstStyle/>
        <a:p>
          <a:endParaRPr lang="en-US"/>
        </a:p>
      </dgm:t>
    </dgm:pt>
    <dgm:pt modelId="{41020A0A-AFDD-A044-A993-1FFC661EA241}" type="pres">
      <dgm:prSet presAssocID="{E6198A54-6FDC-3247-B689-5A7AD8AC7E6C}" presName="linear" presStyleCnt="0">
        <dgm:presLayoutVars>
          <dgm:dir/>
          <dgm:animLvl val="lvl"/>
          <dgm:resizeHandles val="exact"/>
        </dgm:presLayoutVars>
      </dgm:prSet>
      <dgm:spPr/>
    </dgm:pt>
    <dgm:pt modelId="{06D1B64E-609B-5B4D-93AD-8CC6AC40FBF1}" type="pres">
      <dgm:prSet presAssocID="{32C8D8A0-BE61-8E42-A28A-B53DFB4B32BB}" presName="parentLin" presStyleCnt="0"/>
      <dgm:spPr/>
    </dgm:pt>
    <dgm:pt modelId="{6F12D740-1853-3B4B-A43A-8BC6DA63812E}" type="pres">
      <dgm:prSet presAssocID="{32C8D8A0-BE61-8E42-A28A-B53DFB4B32BB}" presName="parentLeftMargin" presStyleLbl="node1" presStyleIdx="0" presStyleCnt="3"/>
      <dgm:spPr/>
    </dgm:pt>
    <dgm:pt modelId="{697F47EC-9919-2D4F-B92E-68B97A9AF335}" type="pres">
      <dgm:prSet presAssocID="{32C8D8A0-BE61-8E42-A28A-B53DFB4B32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14B150-8E67-0748-AC36-2C8A91690CEF}" type="pres">
      <dgm:prSet presAssocID="{32C8D8A0-BE61-8E42-A28A-B53DFB4B32BB}" presName="negativeSpace" presStyleCnt="0"/>
      <dgm:spPr/>
    </dgm:pt>
    <dgm:pt modelId="{0BA29A09-C41A-9C40-87C9-ABF1B79E37D2}" type="pres">
      <dgm:prSet presAssocID="{32C8D8A0-BE61-8E42-A28A-B53DFB4B32BB}" presName="childText" presStyleLbl="conFgAcc1" presStyleIdx="0" presStyleCnt="3">
        <dgm:presLayoutVars>
          <dgm:bulletEnabled val="1"/>
        </dgm:presLayoutVars>
      </dgm:prSet>
      <dgm:spPr/>
    </dgm:pt>
    <dgm:pt modelId="{A22B6DED-B206-D445-91D9-D24A62EA5970}" type="pres">
      <dgm:prSet presAssocID="{4ED63CF6-3828-A64E-9546-EE3875EC3EEA}" presName="spaceBetweenRectangles" presStyleCnt="0"/>
      <dgm:spPr/>
    </dgm:pt>
    <dgm:pt modelId="{611F09DA-7699-6248-A182-51F0877A0100}" type="pres">
      <dgm:prSet presAssocID="{8E6B374F-9884-B148-9B59-B8E640EA01B6}" presName="parentLin" presStyleCnt="0"/>
      <dgm:spPr/>
    </dgm:pt>
    <dgm:pt modelId="{B8E3C5D4-5DB1-7745-926C-E5D27C6B782E}" type="pres">
      <dgm:prSet presAssocID="{8E6B374F-9884-B148-9B59-B8E640EA01B6}" presName="parentLeftMargin" presStyleLbl="node1" presStyleIdx="0" presStyleCnt="3"/>
      <dgm:spPr/>
    </dgm:pt>
    <dgm:pt modelId="{30760536-64A8-D34C-8D05-D4D88FDBFF85}" type="pres">
      <dgm:prSet presAssocID="{8E6B374F-9884-B148-9B59-B8E640EA01B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2B59CF-9A32-7144-94F6-244580093DE2}" type="pres">
      <dgm:prSet presAssocID="{8E6B374F-9884-B148-9B59-B8E640EA01B6}" presName="negativeSpace" presStyleCnt="0"/>
      <dgm:spPr/>
    </dgm:pt>
    <dgm:pt modelId="{38DDDFDE-9D37-864E-AAA9-03EC270646BE}" type="pres">
      <dgm:prSet presAssocID="{8E6B374F-9884-B148-9B59-B8E640EA01B6}" presName="childText" presStyleLbl="conFgAcc1" presStyleIdx="1" presStyleCnt="3">
        <dgm:presLayoutVars>
          <dgm:bulletEnabled val="1"/>
        </dgm:presLayoutVars>
      </dgm:prSet>
      <dgm:spPr/>
    </dgm:pt>
    <dgm:pt modelId="{CFCAAD31-4422-3D45-B856-796FD3E1B1EB}" type="pres">
      <dgm:prSet presAssocID="{0DAA60DA-A7D9-4D4A-83F1-61D1D5B01F8A}" presName="spaceBetweenRectangles" presStyleCnt="0"/>
      <dgm:spPr/>
    </dgm:pt>
    <dgm:pt modelId="{3A51F607-A0D1-3D4D-91D5-A1B2CB44DF13}" type="pres">
      <dgm:prSet presAssocID="{D8847239-9362-9144-BFCA-BFC51C4A6C66}" presName="parentLin" presStyleCnt="0"/>
      <dgm:spPr/>
    </dgm:pt>
    <dgm:pt modelId="{73745008-4D02-904B-AB9B-E51DD52AFF44}" type="pres">
      <dgm:prSet presAssocID="{D8847239-9362-9144-BFCA-BFC51C4A6C66}" presName="parentLeftMargin" presStyleLbl="node1" presStyleIdx="1" presStyleCnt="3"/>
      <dgm:spPr/>
    </dgm:pt>
    <dgm:pt modelId="{CFAB573B-C537-074F-8F4A-FE37AF790B84}" type="pres">
      <dgm:prSet presAssocID="{D8847239-9362-9144-BFCA-BFC51C4A6C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DCE2339-6ADA-A748-BBCA-680CEF3843AE}" type="pres">
      <dgm:prSet presAssocID="{D8847239-9362-9144-BFCA-BFC51C4A6C66}" presName="negativeSpace" presStyleCnt="0"/>
      <dgm:spPr/>
    </dgm:pt>
    <dgm:pt modelId="{0F9C3F82-14C9-0348-93B7-2164AF2B6D75}" type="pres">
      <dgm:prSet presAssocID="{D8847239-9362-9144-BFCA-BFC51C4A6C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DCDF04-791F-CD4B-984E-8CD2B40979FE}" type="presOf" srcId="{E6198A54-6FDC-3247-B689-5A7AD8AC7E6C}" destId="{41020A0A-AFDD-A044-A993-1FFC661EA241}" srcOrd="0" destOrd="0" presId="urn:microsoft.com/office/officeart/2005/8/layout/list1"/>
    <dgm:cxn modelId="{5DFE9307-E1BB-A04A-9DB2-9F903C640546}" srcId="{32C8D8A0-BE61-8E42-A28A-B53DFB4B32BB}" destId="{CDC955C3-CDFE-2045-86D4-02F973DF9965}" srcOrd="0" destOrd="0" parTransId="{195AC55A-F17F-4D45-9FA0-CD35EB716E88}" sibTransId="{9332B923-FA61-994D-B762-3FBA0B508CDA}"/>
    <dgm:cxn modelId="{58CD3C21-79F0-554F-BEDC-F34117DF3FC3}" type="presOf" srcId="{D8847239-9362-9144-BFCA-BFC51C4A6C66}" destId="{73745008-4D02-904B-AB9B-E51DD52AFF44}" srcOrd="0" destOrd="0" presId="urn:microsoft.com/office/officeart/2005/8/layout/list1"/>
    <dgm:cxn modelId="{6A52A428-0898-BA4D-9ED4-B0D0D2A7832C}" type="presOf" srcId="{8E6B374F-9884-B148-9B59-B8E640EA01B6}" destId="{30760536-64A8-D34C-8D05-D4D88FDBFF85}" srcOrd="1" destOrd="0" presId="urn:microsoft.com/office/officeart/2005/8/layout/list1"/>
    <dgm:cxn modelId="{AAEDFB49-4AB5-1341-B858-A3B99D36C2B2}" type="presOf" srcId="{B851C2FD-08CD-C24B-8D40-AB0BD1FDF007}" destId="{38DDDFDE-9D37-864E-AAA9-03EC270646BE}" srcOrd="0" destOrd="0" presId="urn:microsoft.com/office/officeart/2005/8/layout/list1"/>
    <dgm:cxn modelId="{F3B72560-4FD2-3D49-9654-280C0D726A90}" srcId="{E6198A54-6FDC-3247-B689-5A7AD8AC7E6C}" destId="{8E6B374F-9884-B148-9B59-B8E640EA01B6}" srcOrd="1" destOrd="0" parTransId="{E1082BBB-0F6E-C849-AEB8-DA5F252D7EEA}" sibTransId="{0DAA60DA-A7D9-4D4A-83F1-61D1D5B01F8A}"/>
    <dgm:cxn modelId="{95252169-C9F1-964E-8FF8-DAE845A5A17D}" srcId="{D8847239-9362-9144-BFCA-BFC51C4A6C66}" destId="{F7479A7E-4F8D-5145-AFC4-0577E6B20EC6}" srcOrd="0" destOrd="0" parTransId="{D7275A29-BA06-394C-BE54-0C8F98E0E98F}" sibTransId="{B7BE944B-FC56-C249-BAAD-E3E8CE445CF5}"/>
    <dgm:cxn modelId="{179B8C6A-B297-F344-8E40-BB9AA09DB876}" srcId="{E6198A54-6FDC-3247-B689-5A7AD8AC7E6C}" destId="{D8847239-9362-9144-BFCA-BFC51C4A6C66}" srcOrd="2" destOrd="0" parTransId="{73B87BD7-BEC3-5145-897D-17834E867D3F}" sibTransId="{5140AFAE-5B27-0C4D-8FC7-81942EFB8FEF}"/>
    <dgm:cxn modelId="{BCBF4B73-52F7-2247-AD6D-F3972C99A8DD}" type="presOf" srcId="{8E6B374F-9884-B148-9B59-B8E640EA01B6}" destId="{B8E3C5D4-5DB1-7745-926C-E5D27C6B782E}" srcOrd="0" destOrd="0" presId="urn:microsoft.com/office/officeart/2005/8/layout/list1"/>
    <dgm:cxn modelId="{A5452A8D-6954-9747-811C-0E8EF5C59D9B}" type="presOf" srcId="{D8847239-9362-9144-BFCA-BFC51C4A6C66}" destId="{CFAB573B-C537-074F-8F4A-FE37AF790B84}" srcOrd="1" destOrd="0" presId="urn:microsoft.com/office/officeart/2005/8/layout/list1"/>
    <dgm:cxn modelId="{EF695E9C-571E-2349-8B81-9932544FFFB1}" type="presOf" srcId="{32C8D8A0-BE61-8E42-A28A-B53DFB4B32BB}" destId="{697F47EC-9919-2D4F-B92E-68B97A9AF335}" srcOrd="1" destOrd="0" presId="urn:microsoft.com/office/officeart/2005/8/layout/list1"/>
    <dgm:cxn modelId="{0EA0BAAB-300E-9342-8FB1-4F59E4C96676}" type="presOf" srcId="{CDC955C3-CDFE-2045-86D4-02F973DF9965}" destId="{0BA29A09-C41A-9C40-87C9-ABF1B79E37D2}" srcOrd="0" destOrd="0" presId="urn:microsoft.com/office/officeart/2005/8/layout/list1"/>
    <dgm:cxn modelId="{7784A7DD-A7FF-E74A-B4A0-B9F3390E194C}" srcId="{E6198A54-6FDC-3247-B689-5A7AD8AC7E6C}" destId="{32C8D8A0-BE61-8E42-A28A-B53DFB4B32BB}" srcOrd="0" destOrd="0" parTransId="{94EE54EF-5FFB-B245-A9A0-5645CBB0137F}" sibTransId="{4ED63CF6-3828-A64E-9546-EE3875EC3EEA}"/>
    <dgm:cxn modelId="{C514F3E2-DFB0-E644-A7AB-FF30D79C7BAD}" srcId="{8E6B374F-9884-B148-9B59-B8E640EA01B6}" destId="{B851C2FD-08CD-C24B-8D40-AB0BD1FDF007}" srcOrd="0" destOrd="0" parTransId="{408523CB-5C96-A44C-889F-994A25BE47EF}" sibTransId="{3AE68BBB-9B59-8545-9DBB-0604BD2EDC06}"/>
    <dgm:cxn modelId="{A325B7E3-2344-2349-B556-C4FFECB40FCA}" type="presOf" srcId="{32C8D8A0-BE61-8E42-A28A-B53DFB4B32BB}" destId="{6F12D740-1853-3B4B-A43A-8BC6DA63812E}" srcOrd="0" destOrd="0" presId="urn:microsoft.com/office/officeart/2005/8/layout/list1"/>
    <dgm:cxn modelId="{82E581EF-4F22-3C4F-9301-A7F50D99853E}" type="presOf" srcId="{F7479A7E-4F8D-5145-AFC4-0577E6B20EC6}" destId="{0F9C3F82-14C9-0348-93B7-2164AF2B6D75}" srcOrd="0" destOrd="0" presId="urn:microsoft.com/office/officeart/2005/8/layout/list1"/>
    <dgm:cxn modelId="{DA140ACC-0B07-2247-8D13-5EEC21C6E150}" type="presParOf" srcId="{41020A0A-AFDD-A044-A993-1FFC661EA241}" destId="{06D1B64E-609B-5B4D-93AD-8CC6AC40FBF1}" srcOrd="0" destOrd="0" presId="urn:microsoft.com/office/officeart/2005/8/layout/list1"/>
    <dgm:cxn modelId="{2CD35C0A-7142-9749-AD87-5719C3A00294}" type="presParOf" srcId="{06D1B64E-609B-5B4D-93AD-8CC6AC40FBF1}" destId="{6F12D740-1853-3B4B-A43A-8BC6DA63812E}" srcOrd="0" destOrd="0" presId="urn:microsoft.com/office/officeart/2005/8/layout/list1"/>
    <dgm:cxn modelId="{AB0F5392-8F80-1F45-8D3C-41C2756BFA57}" type="presParOf" srcId="{06D1B64E-609B-5B4D-93AD-8CC6AC40FBF1}" destId="{697F47EC-9919-2D4F-B92E-68B97A9AF335}" srcOrd="1" destOrd="0" presId="urn:microsoft.com/office/officeart/2005/8/layout/list1"/>
    <dgm:cxn modelId="{E1AD21FF-ADF3-6145-A753-12A6E0394312}" type="presParOf" srcId="{41020A0A-AFDD-A044-A993-1FFC661EA241}" destId="{B114B150-8E67-0748-AC36-2C8A91690CEF}" srcOrd="1" destOrd="0" presId="urn:microsoft.com/office/officeart/2005/8/layout/list1"/>
    <dgm:cxn modelId="{B24EC8C4-65BE-1043-B676-405422B333E9}" type="presParOf" srcId="{41020A0A-AFDD-A044-A993-1FFC661EA241}" destId="{0BA29A09-C41A-9C40-87C9-ABF1B79E37D2}" srcOrd="2" destOrd="0" presId="urn:microsoft.com/office/officeart/2005/8/layout/list1"/>
    <dgm:cxn modelId="{AB7881AB-CA15-7542-808A-EC95EE9F1924}" type="presParOf" srcId="{41020A0A-AFDD-A044-A993-1FFC661EA241}" destId="{A22B6DED-B206-D445-91D9-D24A62EA5970}" srcOrd="3" destOrd="0" presId="urn:microsoft.com/office/officeart/2005/8/layout/list1"/>
    <dgm:cxn modelId="{D6091603-CE43-904B-AEF2-50F4D9D15DD8}" type="presParOf" srcId="{41020A0A-AFDD-A044-A993-1FFC661EA241}" destId="{611F09DA-7699-6248-A182-51F0877A0100}" srcOrd="4" destOrd="0" presId="urn:microsoft.com/office/officeart/2005/8/layout/list1"/>
    <dgm:cxn modelId="{1EF4BE6C-E30D-BD4E-AAAC-161D6BE3CF6C}" type="presParOf" srcId="{611F09DA-7699-6248-A182-51F0877A0100}" destId="{B8E3C5D4-5DB1-7745-926C-E5D27C6B782E}" srcOrd="0" destOrd="0" presId="urn:microsoft.com/office/officeart/2005/8/layout/list1"/>
    <dgm:cxn modelId="{D9E1ADBB-BE19-D54B-8BE6-0F4D2E96ECEF}" type="presParOf" srcId="{611F09DA-7699-6248-A182-51F0877A0100}" destId="{30760536-64A8-D34C-8D05-D4D88FDBFF85}" srcOrd="1" destOrd="0" presId="urn:microsoft.com/office/officeart/2005/8/layout/list1"/>
    <dgm:cxn modelId="{D0FE1851-38DD-D24E-A8AD-A8E8266F019E}" type="presParOf" srcId="{41020A0A-AFDD-A044-A993-1FFC661EA241}" destId="{1F2B59CF-9A32-7144-94F6-244580093DE2}" srcOrd="5" destOrd="0" presId="urn:microsoft.com/office/officeart/2005/8/layout/list1"/>
    <dgm:cxn modelId="{E6D6B29E-AB41-4B42-AA66-5737A7D901DB}" type="presParOf" srcId="{41020A0A-AFDD-A044-A993-1FFC661EA241}" destId="{38DDDFDE-9D37-864E-AAA9-03EC270646BE}" srcOrd="6" destOrd="0" presId="urn:microsoft.com/office/officeart/2005/8/layout/list1"/>
    <dgm:cxn modelId="{6C4C8E57-630F-B040-9CAF-CC801D7B7E01}" type="presParOf" srcId="{41020A0A-AFDD-A044-A993-1FFC661EA241}" destId="{CFCAAD31-4422-3D45-B856-796FD3E1B1EB}" srcOrd="7" destOrd="0" presId="urn:microsoft.com/office/officeart/2005/8/layout/list1"/>
    <dgm:cxn modelId="{043D9D0F-C49F-1941-A63F-865EC31BE1AD}" type="presParOf" srcId="{41020A0A-AFDD-A044-A993-1FFC661EA241}" destId="{3A51F607-A0D1-3D4D-91D5-A1B2CB44DF13}" srcOrd="8" destOrd="0" presId="urn:microsoft.com/office/officeart/2005/8/layout/list1"/>
    <dgm:cxn modelId="{41603D39-6DD5-7241-B43A-23D55CDB40A5}" type="presParOf" srcId="{3A51F607-A0D1-3D4D-91D5-A1B2CB44DF13}" destId="{73745008-4D02-904B-AB9B-E51DD52AFF44}" srcOrd="0" destOrd="0" presId="urn:microsoft.com/office/officeart/2005/8/layout/list1"/>
    <dgm:cxn modelId="{2DEC03F6-F0D4-F04B-8C9A-6289185E1295}" type="presParOf" srcId="{3A51F607-A0D1-3D4D-91D5-A1B2CB44DF13}" destId="{CFAB573B-C537-074F-8F4A-FE37AF790B84}" srcOrd="1" destOrd="0" presId="urn:microsoft.com/office/officeart/2005/8/layout/list1"/>
    <dgm:cxn modelId="{C8AFCF38-68DF-F749-ABB8-6B26690B916F}" type="presParOf" srcId="{41020A0A-AFDD-A044-A993-1FFC661EA241}" destId="{4DCE2339-6ADA-A748-BBCA-680CEF3843AE}" srcOrd="9" destOrd="0" presId="urn:microsoft.com/office/officeart/2005/8/layout/list1"/>
    <dgm:cxn modelId="{0C4406F8-8C94-BC44-92E2-ED773BAFD2A7}" type="presParOf" srcId="{41020A0A-AFDD-A044-A993-1FFC661EA241}" destId="{0F9C3F82-14C9-0348-93B7-2164AF2B6D7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0B8D5-B30C-784C-8306-797163D6CE1C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C55BD2-C2B6-2E44-BAF4-57F5CEBA3584}">
      <dgm:prSet/>
      <dgm:spPr/>
      <dgm:t>
        <a:bodyPr/>
        <a:lstStyle/>
        <a:p>
          <a:r>
            <a:rPr lang="en-US" b="1"/>
            <a:t>What it is</a:t>
          </a:r>
          <a:r>
            <a:rPr lang="en-US"/>
            <a:t>:</a:t>
          </a:r>
        </a:p>
      </dgm:t>
    </dgm:pt>
    <dgm:pt modelId="{C82FC939-645B-5946-A4FA-1198B12817DC}" type="parTrans" cxnId="{4DD8643B-2A2D-8647-AC01-88C693FFA38A}">
      <dgm:prSet/>
      <dgm:spPr/>
      <dgm:t>
        <a:bodyPr/>
        <a:lstStyle/>
        <a:p>
          <a:endParaRPr lang="en-US"/>
        </a:p>
      </dgm:t>
    </dgm:pt>
    <dgm:pt modelId="{40E698A9-D050-DC46-8322-CD4124E2B547}" type="sibTrans" cxnId="{4DD8643B-2A2D-8647-AC01-88C693FFA38A}">
      <dgm:prSet/>
      <dgm:spPr/>
      <dgm:t>
        <a:bodyPr/>
        <a:lstStyle/>
        <a:p>
          <a:endParaRPr lang="en-US"/>
        </a:p>
      </dgm:t>
    </dgm:pt>
    <dgm:pt modelId="{53D4434B-C23C-FB40-875F-AD4500787D30}">
      <dgm:prSet/>
      <dgm:spPr/>
      <dgm:t>
        <a:bodyPr/>
        <a:lstStyle/>
        <a:p>
          <a:r>
            <a:rPr lang="en-US"/>
            <a:t>A structure where outputs of all previous layers are concatenated and fed into subsequent layers.</a:t>
          </a:r>
        </a:p>
      </dgm:t>
    </dgm:pt>
    <dgm:pt modelId="{86F2F8F2-64AD-DA47-858B-C9809C6731D8}" type="parTrans" cxnId="{2319F74B-D4B4-3941-AB7F-8CD2FE53F847}">
      <dgm:prSet/>
      <dgm:spPr/>
      <dgm:t>
        <a:bodyPr/>
        <a:lstStyle/>
        <a:p>
          <a:endParaRPr lang="en-US"/>
        </a:p>
      </dgm:t>
    </dgm:pt>
    <dgm:pt modelId="{7BC81BA1-DBF7-0A4B-8553-DDEEE08050D0}" type="sibTrans" cxnId="{2319F74B-D4B4-3941-AB7F-8CD2FE53F847}">
      <dgm:prSet/>
      <dgm:spPr/>
      <dgm:t>
        <a:bodyPr/>
        <a:lstStyle/>
        <a:p>
          <a:endParaRPr lang="en-US"/>
        </a:p>
      </dgm:t>
    </dgm:pt>
    <dgm:pt modelId="{7BCF440E-EB0B-C74C-A136-2BC13179BFC6}">
      <dgm:prSet/>
      <dgm:spPr/>
      <dgm:t>
        <a:bodyPr/>
        <a:lstStyle/>
        <a:p>
          <a:r>
            <a:rPr lang="en-US"/>
            <a:t>Promotes feature reuse and strengthens gradient flow.</a:t>
          </a:r>
        </a:p>
      </dgm:t>
    </dgm:pt>
    <dgm:pt modelId="{F7C6FE37-D2E0-4F4A-A463-ACDBF0D13258}" type="parTrans" cxnId="{E901269D-FD34-F04A-A37A-9AC83CC98794}">
      <dgm:prSet/>
      <dgm:spPr/>
      <dgm:t>
        <a:bodyPr/>
        <a:lstStyle/>
        <a:p>
          <a:endParaRPr lang="en-US"/>
        </a:p>
      </dgm:t>
    </dgm:pt>
    <dgm:pt modelId="{9422131A-4050-9744-ABC0-63D4AB4270C1}" type="sibTrans" cxnId="{E901269D-FD34-F04A-A37A-9AC83CC98794}">
      <dgm:prSet/>
      <dgm:spPr/>
      <dgm:t>
        <a:bodyPr/>
        <a:lstStyle/>
        <a:p>
          <a:endParaRPr lang="en-US"/>
        </a:p>
      </dgm:t>
    </dgm:pt>
    <dgm:pt modelId="{CB05B7D7-990D-4540-8C85-98102254AFA0}">
      <dgm:prSet/>
      <dgm:spPr/>
      <dgm:t>
        <a:bodyPr/>
        <a:lstStyle/>
        <a:p>
          <a:r>
            <a:rPr lang="en-US" b="1" dirty="0"/>
            <a:t>How it is used in our project</a:t>
          </a:r>
          <a:r>
            <a:rPr lang="en-US" dirty="0"/>
            <a:t>:</a:t>
          </a:r>
        </a:p>
      </dgm:t>
    </dgm:pt>
    <dgm:pt modelId="{9AFF314C-C3AB-814D-9327-EC5CB74BCB69}" type="parTrans" cxnId="{5FF514F2-E20A-FC46-A4D6-B4D61EDAAF58}">
      <dgm:prSet/>
      <dgm:spPr/>
      <dgm:t>
        <a:bodyPr/>
        <a:lstStyle/>
        <a:p>
          <a:endParaRPr lang="en-US"/>
        </a:p>
      </dgm:t>
    </dgm:pt>
    <dgm:pt modelId="{E79D48D9-6BFD-9F43-90DB-9ED93F58D967}" type="sibTrans" cxnId="{5FF514F2-E20A-FC46-A4D6-B4D61EDAAF58}">
      <dgm:prSet/>
      <dgm:spPr/>
      <dgm:t>
        <a:bodyPr/>
        <a:lstStyle/>
        <a:p>
          <a:endParaRPr lang="en-US"/>
        </a:p>
      </dgm:t>
    </dgm:pt>
    <dgm:pt modelId="{8ACDE949-17EF-D846-AADE-D8F60125C4EF}">
      <dgm:prSet/>
      <dgm:spPr/>
      <dgm:t>
        <a:bodyPr/>
        <a:lstStyle/>
        <a:p>
          <a:r>
            <a:rPr lang="en-US"/>
            <a:t>Added a Dense Block after the Attention Block to combine multi-scale features before pooling.</a:t>
          </a:r>
        </a:p>
      </dgm:t>
    </dgm:pt>
    <dgm:pt modelId="{99781DF7-09C0-3447-8039-029DDE7BB788}" type="parTrans" cxnId="{E1CEA641-9E68-E545-A12C-D66C2A581BEA}">
      <dgm:prSet/>
      <dgm:spPr/>
      <dgm:t>
        <a:bodyPr/>
        <a:lstStyle/>
        <a:p>
          <a:endParaRPr lang="en-US"/>
        </a:p>
      </dgm:t>
    </dgm:pt>
    <dgm:pt modelId="{AD6A2912-F7F5-D343-BB55-3DFAB9969618}" type="sibTrans" cxnId="{E1CEA641-9E68-E545-A12C-D66C2A581BEA}">
      <dgm:prSet/>
      <dgm:spPr/>
      <dgm:t>
        <a:bodyPr/>
        <a:lstStyle/>
        <a:p>
          <a:endParaRPr lang="en-US"/>
        </a:p>
      </dgm:t>
    </dgm:pt>
    <dgm:pt modelId="{F9F5EC9E-CB34-C94B-A04F-C6EAC3C34340}">
      <dgm:prSet/>
      <dgm:spPr/>
      <dgm:t>
        <a:bodyPr/>
        <a:lstStyle/>
        <a:p>
          <a:r>
            <a:rPr lang="en-US" b="1"/>
            <a:t>Reference Justification (Paper)</a:t>
          </a:r>
          <a:r>
            <a:rPr lang="en-US"/>
            <a:t>:</a:t>
          </a:r>
        </a:p>
      </dgm:t>
    </dgm:pt>
    <dgm:pt modelId="{4CF22C7F-725D-D340-B460-C87027222765}" type="parTrans" cxnId="{07B4315D-4185-2345-9EA5-D1465754840D}">
      <dgm:prSet/>
      <dgm:spPr/>
      <dgm:t>
        <a:bodyPr/>
        <a:lstStyle/>
        <a:p>
          <a:endParaRPr lang="en-US"/>
        </a:p>
      </dgm:t>
    </dgm:pt>
    <dgm:pt modelId="{1E1BCE26-BAAD-444D-84EA-3E5546528812}" type="sibTrans" cxnId="{07B4315D-4185-2345-9EA5-D1465754840D}">
      <dgm:prSet/>
      <dgm:spPr/>
      <dgm:t>
        <a:bodyPr/>
        <a:lstStyle/>
        <a:p>
          <a:endParaRPr lang="en-US"/>
        </a:p>
      </dgm:t>
    </dgm:pt>
    <dgm:pt modelId="{83276719-2E1C-7B4D-86B7-D532E99F6328}">
      <dgm:prSet/>
      <dgm:spPr/>
      <dgm:t>
        <a:bodyPr/>
        <a:lstStyle/>
        <a:p>
          <a:r>
            <a:rPr lang="en-US"/>
            <a:t>Dense connections are crucial for preserving both low-level and high-level features during SR​.</a:t>
          </a:r>
        </a:p>
      </dgm:t>
    </dgm:pt>
    <dgm:pt modelId="{F3F9C70B-8387-E649-B374-80445E2D4680}" type="parTrans" cxnId="{BB341242-D8A1-AE49-B139-7C911C9427EE}">
      <dgm:prSet/>
      <dgm:spPr/>
      <dgm:t>
        <a:bodyPr/>
        <a:lstStyle/>
        <a:p>
          <a:endParaRPr lang="en-US"/>
        </a:p>
      </dgm:t>
    </dgm:pt>
    <dgm:pt modelId="{C787305D-0C6B-0643-A55C-EB18A12FE168}" type="sibTrans" cxnId="{BB341242-D8A1-AE49-B139-7C911C9427EE}">
      <dgm:prSet/>
      <dgm:spPr/>
      <dgm:t>
        <a:bodyPr/>
        <a:lstStyle/>
        <a:p>
          <a:endParaRPr lang="en-US"/>
        </a:p>
      </dgm:t>
    </dgm:pt>
    <dgm:pt modelId="{9BED6CBE-873A-4F4E-A6E8-3BC62B4FB455}">
      <dgm:prSet/>
      <dgm:spPr/>
      <dgm:t>
        <a:bodyPr/>
        <a:lstStyle/>
        <a:p>
          <a:r>
            <a:rPr lang="en-US"/>
            <a:t>Helps mitigate feature loss common in deep SR networks.</a:t>
          </a:r>
        </a:p>
      </dgm:t>
    </dgm:pt>
    <dgm:pt modelId="{0B7FD290-F8C0-174A-AFA5-4AD2A693451E}" type="parTrans" cxnId="{21742EFB-9260-9247-B749-4EBFFABE88BB}">
      <dgm:prSet/>
      <dgm:spPr/>
      <dgm:t>
        <a:bodyPr/>
        <a:lstStyle/>
        <a:p>
          <a:endParaRPr lang="en-US"/>
        </a:p>
      </dgm:t>
    </dgm:pt>
    <dgm:pt modelId="{B6CEF8CD-7476-4840-9065-C8E74F0908B3}" type="sibTrans" cxnId="{21742EFB-9260-9247-B749-4EBFFABE88BB}">
      <dgm:prSet/>
      <dgm:spPr/>
      <dgm:t>
        <a:bodyPr/>
        <a:lstStyle/>
        <a:p>
          <a:endParaRPr lang="en-US"/>
        </a:p>
      </dgm:t>
    </dgm:pt>
    <dgm:pt modelId="{6E63DB69-03E4-D94A-8750-73722E93FEC8}" type="pres">
      <dgm:prSet presAssocID="{A7C0B8D5-B30C-784C-8306-797163D6CE1C}" presName="linear" presStyleCnt="0">
        <dgm:presLayoutVars>
          <dgm:dir/>
          <dgm:animLvl val="lvl"/>
          <dgm:resizeHandles val="exact"/>
        </dgm:presLayoutVars>
      </dgm:prSet>
      <dgm:spPr/>
    </dgm:pt>
    <dgm:pt modelId="{75C2B35F-D225-2344-8015-1260B724CA2D}" type="pres">
      <dgm:prSet presAssocID="{37C55BD2-C2B6-2E44-BAF4-57F5CEBA3584}" presName="parentLin" presStyleCnt="0"/>
      <dgm:spPr/>
    </dgm:pt>
    <dgm:pt modelId="{FD851AD1-5989-8048-8329-9DD497E92F66}" type="pres">
      <dgm:prSet presAssocID="{37C55BD2-C2B6-2E44-BAF4-57F5CEBA3584}" presName="parentLeftMargin" presStyleLbl="node1" presStyleIdx="0" presStyleCnt="3"/>
      <dgm:spPr/>
    </dgm:pt>
    <dgm:pt modelId="{E6FF487D-C642-444E-B66B-4C5FBC2BCA45}" type="pres">
      <dgm:prSet presAssocID="{37C55BD2-C2B6-2E44-BAF4-57F5CEBA35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4B1B30-3EDD-974D-ABA1-B5B014C85AA7}" type="pres">
      <dgm:prSet presAssocID="{37C55BD2-C2B6-2E44-BAF4-57F5CEBA3584}" presName="negativeSpace" presStyleCnt="0"/>
      <dgm:spPr/>
    </dgm:pt>
    <dgm:pt modelId="{F451B57A-6B79-274B-9D1E-A966B9DEC3EE}" type="pres">
      <dgm:prSet presAssocID="{37C55BD2-C2B6-2E44-BAF4-57F5CEBA3584}" presName="childText" presStyleLbl="conFgAcc1" presStyleIdx="0" presStyleCnt="3">
        <dgm:presLayoutVars>
          <dgm:bulletEnabled val="1"/>
        </dgm:presLayoutVars>
      </dgm:prSet>
      <dgm:spPr/>
    </dgm:pt>
    <dgm:pt modelId="{4C28A466-67C9-C84C-9B54-72790C9DB1A5}" type="pres">
      <dgm:prSet presAssocID="{40E698A9-D050-DC46-8322-CD4124E2B547}" presName="spaceBetweenRectangles" presStyleCnt="0"/>
      <dgm:spPr/>
    </dgm:pt>
    <dgm:pt modelId="{B3E5BBB0-4435-D943-800A-D365D6DDB5E2}" type="pres">
      <dgm:prSet presAssocID="{CB05B7D7-990D-4540-8C85-98102254AFA0}" presName="parentLin" presStyleCnt="0"/>
      <dgm:spPr/>
    </dgm:pt>
    <dgm:pt modelId="{4E0745A5-1411-4347-B3DA-6E0CCCAA8BB2}" type="pres">
      <dgm:prSet presAssocID="{CB05B7D7-990D-4540-8C85-98102254AFA0}" presName="parentLeftMargin" presStyleLbl="node1" presStyleIdx="0" presStyleCnt="3"/>
      <dgm:spPr/>
    </dgm:pt>
    <dgm:pt modelId="{E8BFC102-B088-BE49-B9B1-0327F5DCB487}" type="pres">
      <dgm:prSet presAssocID="{CB05B7D7-990D-4540-8C85-98102254AF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3AAFB6-5839-A74C-9087-413D62C69165}" type="pres">
      <dgm:prSet presAssocID="{CB05B7D7-990D-4540-8C85-98102254AFA0}" presName="negativeSpace" presStyleCnt="0"/>
      <dgm:spPr/>
    </dgm:pt>
    <dgm:pt modelId="{A8F41CAA-AE1B-EF4D-93EE-FC66DAFCED03}" type="pres">
      <dgm:prSet presAssocID="{CB05B7D7-990D-4540-8C85-98102254AFA0}" presName="childText" presStyleLbl="conFgAcc1" presStyleIdx="1" presStyleCnt="3">
        <dgm:presLayoutVars>
          <dgm:bulletEnabled val="1"/>
        </dgm:presLayoutVars>
      </dgm:prSet>
      <dgm:spPr/>
    </dgm:pt>
    <dgm:pt modelId="{5081E68E-28B3-8146-A401-ACDAFA215ED6}" type="pres">
      <dgm:prSet presAssocID="{E79D48D9-6BFD-9F43-90DB-9ED93F58D967}" presName="spaceBetweenRectangles" presStyleCnt="0"/>
      <dgm:spPr/>
    </dgm:pt>
    <dgm:pt modelId="{7DBA2B36-A1E4-7147-AD66-4690E75910F9}" type="pres">
      <dgm:prSet presAssocID="{F9F5EC9E-CB34-C94B-A04F-C6EAC3C34340}" presName="parentLin" presStyleCnt="0"/>
      <dgm:spPr/>
    </dgm:pt>
    <dgm:pt modelId="{AE03D2C1-6267-314B-A20E-6973AFA19E98}" type="pres">
      <dgm:prSet presAssocID="{F9F5EC9E-CB34-C94B-A04F-C6EAC3C34340}" presName="parentLeftMargin" presStyleLbl="node1" presStyleIdx="1" presStyleCnt="3"/>
      <dgm:spPr/>
    </dgm:pt>
    <dgm:pt modelId="{FD85CF89-92B8-AD49-81E3-A1D70B69582C}" type="pres">
      <dgm:prSet presAssocID="{F9F5EC9E-CB34-C94B-A04F-C6EAC3C343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1D9845-61C9-CD43-9DC1-B3531D2BCB84}" type="pres">
      <dgm:prSet presAssocID="{F9F5EC9E-CB34-C94B-A04F-C6EAC3C34340}" presName="negativeSpace" presStyleCnt="0"/>
      <dgm:spPr/>
    </dgm:pt>
    <dgm:pt modelId="{DA075F4C-F62D-C445-A4EE-77BB8CF8051F}" type="pres">
      <dgm:prSet presAssocID="{F9F5EC9E-CB34-C94B-A04F-C6EAC3C343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1036A03-71AD-A747-8177-5D4AAC12DFD0}" type="presOf" srcId="{9BED6CBE-873A-4F4E-A6E8-3BC62B4FB455}" destId="{DA075F4C-F62D-C445-A4EE-77BB8CF8051F}" srcOrd="0" destOrd="1" presId="urn:microsoft.com/office/officeart/2005/8/layout/list1"/>
    <dgm:cxn modelId="{2F9F0A08-5574-E44C-95EB-4C910E218B82}" type="presOf" srcId="{A7C0B8D5-B30C-784C-8306-797163D6CE1C}" destId="{6E63DB69-03E4-D94A-8750-73722E93FEC8}" srcOrd="0" destOrd="0" presId="urn:microsoft.com/office/officeart/2005/8/layout/list1"/>
    <dgm:cxn modelId="{4DD8643B-2A2D-8647-AC01-88C693FFA38A}" srcId="{A7C0B8D5-B30C-784C-8306-797163D6CE1C}" destId="{37C55BD2-C2B6-2E44-BAF4-57F5CEBA3584}" srcOrd="0" destOrd="0" parTransId="{C82FC939-645B-5946-A4FA-1198B12817DC}" sibTransId="{40E698A9-D050-DC46-8322-CD4124E2B547}"/>
    <dgm:cxn modelId="{E1CEA641-9E68-E545-A12C-D66C2A581BEA}" srcId="{CB05B7D7-990D-4540-8C85-98102254AFA0}" destId="{8ACDE949-17EF-D846-AADE-D8F60125C4EF}" srcOrd="0" destOrd="0" parTransId="{99781DF7-09C0-3447-8039-029DDE7BB788}" sibTransId="{AD6A2912-F7F5-D343-BB55-3DFAB9969618}"/>
    <dgm:cxn modelId="{BB341242-D8A1-AE49-B139-7C911C9427EE}" srcId="{F9F5EC9E-CB34-C94B-A04F-C6EAC3C34340}" destId="{83276719-2E1C-7B4D-86B7-D532E99F6328}" srcOrd="0" destOrd="0" parTransId="{F3F9C70B-8387-E649-B374-80445E2D4680}" sibTransId="{C787305D-0C6B-0643-A55C-EB18A12FE168}"/>
    <dgm:cxn modelId="{2319F74B-D4B4-3941-AB7F-8CD2FE53F847}" srcId="{37C55BD2-C2B6-2E44-BAF4-57F5CEBA3584}" destId="{53D4434B-C23C-FB40-875F-AD4500787D30}" srcOrd="0" destOrd="0" parTransId="{86F2F8F2-64AD-DA47-858B-C9809C6731D8}" sibTransId="{7BC81BA1-DBF7-0A4B-8553-DDEEE08050D0}"/>
    <dgm:cxn modelId="{7C2E3850-53D0-FF48-A91C-722610C0DAF1}" type="presOf" srcId="{F9F5EC9E-CB34-C94B-A04F-C6EAC3C34340}" destId="{FD85CF89-92B8-AD49-81E3-A1D70B69582C}" srcOrd="1" destOrd="0" presId="urn:microsoft.com/office/officeart/2005/8/layout/list1"/>
    <dgm:cxn modelId="{7CE6E350-CCA0-2B41-A894-D83263F53A7F}" type="presOf" srcId="{83276719-2E1C-7B4D-86B7-D532E99F6328}" destId="{DA075F4C-F62D-C445-A4EE-77BB8CF8051F}" srcOrd="0" destOrd="0" presId="urn:microsoft.com/office/officeart/2005/8/layout/list1"/>
    <dgm:cxn modelId="{07B4315D-4185-2345-9EA5-D1465754840D}" srcId="{A7C0B8D5-B30C-784C-8306-797163D6CE1C}" destId="{F9F5EC9E-CB34-C94B-A04F-C6EAC3C34340}" srcOrd="2" destOrd="0" parTransId="{4CF22C7F-725D-D340-B460-C87027222765}" sibTransId="{1E1BCE26-BAAD-444D-84EA-3E5546528812}"/>
    <dgm:cxn modelId="{DE3F1E65-A739-EA4D-A082-7A9EEC053E3A}" type="presOf" srcId="{37C55BD2-C2B6-2E44-BAF4-57F5CEBA3584}" destId="{E6FF487D-C642-444E-B66B-4C5FBC2BCA45}" srcOrd="1" destOrd="0" presId="urn:microsoft.com/office/officeart/2005/8/layout/list1"/>
    <dgm:cxn modelId="{F0A45866-3284-B640-A2AF-5B5DA68733DB}" type="presOf" srcId="{37C55BD2-C2B6-2E44-BAF4-57F5CEBA3584}" destId="{FD851AD1-5989-8048-8329-9DD497E92F66}" srcOrd="0" destOrd="0" presId="urn:microsoft.com/office/officeart/2005/8/layout/list1"/>
    <dgm:cxn modelId="{E191DD8F-3954-D54F-9E89-FC3BB139D066}" type="presOf" srcId="{CB05B7D7-990D-4540-8C85-98102254AFA0}" destId="{E8BFC102-B088-BE49-B9B1-0327F5DCB487}" srcOrd="1" destOrd="0" presId="urn:microsoft.com/office/officeart/2005/8/layout/list1"/>
    <dgm:cxn modelId="{F1EF9E90-8E66-E542-96D8-5B27507EC2A8}" type="presOf" srcId="{8ACDE949-17EF-D846-AADE-D8F60125C4EF}" destId="{A8F41CAA-AE1B-EF4D-93EE-FC66DAFCED03}" srcOrd="0" destOrd="0" presId="urn:microsoft.com/office/officeart/2005/8/layout/list1"/>
    <dgm:cxn modelId="{A57FB194-EB8B-0C40-9D06-84290D402BEE}" type="presOf" srcId="{7BCF440E-EB0B-C74C-A136-2BC13179BFC6}" destId="{F451B57A-6B79-274B-9D1E-A966B9DEC3EE}" srcOrd="0" destOrd="1" presId="urn:microsoft.com/office/officeart/2005/8/layout/list1"/>
    <dgm:cxn modelId="{E901269D-FD34-F04A-A37A-9AC83CC98794}" srcId="{37C55BD2-C2B6-2E44-BAF4-57F5CEBA3584}" destId="{7BCF440E-EB0B-C74C-A136-2BC13179BFC6}" srcOrd="1" destOrd="0" parTransId="{F7C6FE37-D2E0-4F4A-A463-ACDBF0D13258}" sibTransId="{9422131A-4050-9744-ABC0-63D4AB4270C1}"/>
    <dgm:cxn modelId="{26EAA6C7-DD9E-2C48-83A5-0488B8E8F40B}" type="presOf" srcId="{CB05B7D7-990D-4540-8C85-98102254AFA0}" destId="{4E0745A5-1411-4347-B3DA-6E0CCCAA8BB2}" srcOrd="0" destOrd="0" presId="urn:microsoft.com/office/officeart/2005/8/layout/list1"/>
    <dgm:cxn modelId="{CDB123CD-6DC0-D142-B33D-3375105A8D58}" type="presOf" srcId="{F9F5EC9E-CB34-C94B-A04F-C6EAC3C34340}" destId="{AE03D2C1-6267-314B-A20E-6973AFA19E98}" srcOrd="0" destOrd="0" presId="urn:microsoft.com/office/officeart/2005/8/layout/list1"/>
    <dgm:cxn modelId="{0E5233D3-18D7-1446-9322-E15AD4C94FA6}" type="presOf" srcId="{53D4434B-C23C-FB40-875F-AD4500787D30}" destId="{F451B57A-6B79-274B-9D1E-A966B9DEC3EE}" srcOrd="0" destOrd="0" presId="urn:microsoft.com/office/officeart/2005/8/layout/list1"/>
    <dgm:cxn modelId="{5FF514F2-E20A-FC46-A4D6-B4D61EDAAF58}" srcId="{A7C0B8D5-B30C-784C-8306-797163D6CE1C}" destId="{CB05B7D7-990D-4540-8C85-98102254AFA0}" srcOrd="1" destOrd="0" parTransId="{9AFF314C-C3AB-814D-9327-EC5CB74BCB69}" sibTransId="{E79D48D9-6BFD-9F43-90DB-9ED93F58D967}"/>
    <dgm:cxn modelId="{21742EFB-9260-9247-B749-4EBFFABE88BB}" srcId="{F9F5EC9E-CB34-C94B-A04F-C6EAC3C34340}" destId="{9BED6CBE-873A-4F4E-A6E8-3BC62B4FB455}" srcOrd="1" destOrd="0" parTransId="{0B7FD290-F8C0-174A-AFA5-4AD2A693451E}" sibTransId="{B6CEF8CD-7476-4840-9065-C8E74F0908B3}"/>
    <dgm:cxn modelId="{A5132CF7-E35C-9F46-9943-5B69357DC706}" type="presParOf" srcId="{6E63DB69-03E4-D94A-8750-73722E93FEC8}" destId="{75C2B35F-D225-2344-8015-1260B724CA2D}" srcOrd="0" destOrd="0" presId="urn:microsoft.com/office/officeart/2005/8/layout/list1"/>
    <dgm:cxn modelId="{C662A6C8-BB3D-0144-87F2-4A6328C2B2D9}" type="presParOf" srcId="{75C2B35F-D225-2344-8015-1260B724CA2D}" destId="{FD851AD1-5989-8048-8329-9DD497E92F66}" srcOrd="0" destOrd="0" presId="urn:microsoft.com/office/officeart/2005/8/layout/list1"/>
    <dgm:cxn modelId="{FD896588-0083-1A47-9AF7-D25A911E0A27}" type="presParOf" srcId="{75C2B35F-D225-2344-8015-1260B724CA2D}" destId="{E6FF487D-C642-444E-B66B-4C5FBC2BCA45}" srcOrd="1" destOrd="0" presId="urn:microsoft.com/office/officeart/2005/8/layout/list1"/>
    <dgm:cxn modelId="{4D4AC411-140E-0249-B232-0B854FEB2F90}" type="presParOf" srcId="{6E63DB69-03E4-D94A-8750-73722E93FEC8}" destId="{B34B1B30-3EDD-974D-ABA1-B5B014C85AA7}" srcOrd="1" destOrd="0" presId="urn:microsoft.com/office/officeart/2005/8/layout/list1"/>
    <dgm:cxn modelId="{CD200420-3B2C-2B4B-BC19-F934E2E1619C}" type="presParOf" srcId="{6E63DB69-03E4-D94A-8750-73722E93FEC8}" destId="{F451B57A-6B79-274B-9D1E-A966B9DEC3EE}" srcOrd="2" destOrd="0" presId="urn:microsoft.com/office/officeart/2005/8/layout/list1"/>
    <dgm:cxn modelId="{BD48BACD-B24A-0148-B4AF-985A0390E441}" type="presParOf" srcId="{6E63DB69-03E4-D94A-8750-73722E93FEC8}" destId="{4C28A466-67C9-C84C-9B54-72790C9DB1A5}" srcOrd="3" destOrd="0" presId="urn:microsoft.com/office/officeart/2005/8/layout/list1"/>
    <dgm:cxn modelId="{2E1DC955-744D-7647-B7A1-EF170079A562}" type="presParOf" srcId="{6E63DB69-03E4-D94A-8750-73722E93FEC8}" destId="{B3E5BBB0-4435-D943-800A-D365D6DDB5E2}" srcOrd="4" destOrd="0" presId="urn:microsoft.com/office/officeart/2005/8/layout/list1"/>
    <dgm:cxn modelId="{BD0BB34E-D821-614A-B0DF-F76CA7A9BE59}" type="presParOf" srcId="{B3E5BBB0-4435-D943-800A-D365D6DDB5E2}" destId="{4E0745A5-1411-4347-B3DA-6E0CCCAA8BB2}" srcOrd="0" destOrd="0" presId="urn:microsoft.com/office/officeart/2005/8/layout/list1"/>
    <dgm:cxn modelId="{1B0592D5-3C76-624F-BA09-95C4A70CB3D0}" type="presParOf" srcId="{B3E5BBB0-4435-D943-800A-D365D6DDB5E2}" destId="{E8BFC102-B088-BE49-B9B1-0327F5DCB487}" srcOrd="1" destOrd="0" presId="urn:microsoft.com/office/officeart/2005/8/layout/list1"/>
    <dgm:cxn modelId="{F0F9A33E-1444-B540-A2A9-510D8F29F44A}" type="presParOf" srcId="{6E63DB69-03E4-D94A-8750-73722E93FEC8}" destId="{7E3AAFB6-5839-A74C-9087-413D62C69165}" srcOrd="5" destOrd="0" presId="urn:microsoft.com/office/officeart/2005/8/layout/list1"/>
    <dgm:cxn modelId="{D4F3883B-E713-9642-A815-A6362576E15C}" type="presParOf" srcId="{6E63DB69-03E4-D94A-8750-73722E93FEC8}" destId="{A8F41CAA-AE1B-EF4D-93EE-FC66DAFCED03}" srcOrd="6" destOrd="0" presId="urn:microsoft.com/office/officeart/2005/8/layout/list1"/>
    <dgm:cxn modelId="{1CFF7DD9-7FE2-9840-8860-96DA4B86C29D}" type="presParOf" srcId="{6E63DB69-03E4-D94A-8750-73722E93FEC8}" destId="{5081E68E-28B3-8146-A401-ACDAFA215ED6}" srcOrd="7" destOrd="0" presId="urn:microsoft.com/office/officeart/2005/8/layout/list1"/>
    <dgm:cxn modelId="{7CE6547C-1E8E-FB4E-8361-748AB987459C}" type="presParOf" srcId="{6E63DB69-03E4-D94A-8750-73722E93FEC8}" destId="{7DBA2B36-A1E4-7147-AD66-4690E75910F9}" srcOrd="8" destOrd="0" presId="urn:microsoft.com/office/officeart/2005/8/layout/list1"/>
    <dgm:cxn modelId="{4BD3487A-6E31-874C-BC5E-0CF4F7183779}" type="presParOf" srcId="{7DBA2B36-A1E4-7147-AD66-4690E75910F9}" destId="{AE03D2C1-6267-314B-A20E-6973AFA19E98}" srcOrd="0" destOrd="0" presId="urn:microsoft.com/office/officeart/2005/8/layout/list1"/>
    <dgm:cxn modelId="{87D57A71-8B4C-D34E-BF96-ADC58601634A}" type="presParOf" srcId="{7DBA2B36-A1E4-7147-AD66-4690E75910F9}" destId="{FD85CF89-92B8-AD49-81E3-A1D70B69582C}" srcOrd="1" destOrd="0" presId="urn:microsoft.com/office/officeart/2005/8/layout/list1"/>
    <dgm:cxn modelId="{03E748F5-77A2-A443-A7EA-2AE75D17A144}" type="presParOf" srcId="{6E63DB69-03E4-D94A-8750-73722E93FEC8}" destId="{331D9845-61C9-CD43-9DC1-B3531D2BCB84}" srcOrd="9" destOrd="0" presId="urn:microsoft.com/office/officeart/2005/8/layout/list1"/>
    <dgm:cxn modelId="{B79A524C-C96D-E345-BCE7-FB2207A36B1A}" type="presParOf" srcId="{6E63DB69-03E4-D94A-8750-73722E93FEC8}" destId="{DA075F4C-F62D-C445-A4EE-77BB8CF8051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5C0DB2-B540-E547-A1B5-49EB1243E22B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461A92-EF61-E647-87D7-4A172E542D12}">
      <dgm:prSet/>
      <dgm:spPr/>
      <dgm:t>
        <a:bodyPr/>
        <a:lstStyle/>
        <a:p>
          <a:r>
            <a:rPr lang="en-US" b="1"/>
            <a:t>What it is</a:t>
          </a:r>
          <a:r>
            <a:rPr lang="en-US"/>
            <a:t>:</a:t>
          </a:r>
        </a:p>
      </dgm:t>
    </dgm:pt>
    <dgm:pt modelId="{9027B44B-7296-3544-8875-9443D3901BB5}" type="parTrans" cxnId="{6D5157E1-40EA-764B-8719-DAB3EB7961F1}">
      <dgm:prSet/>
      <dgm:spPr/>
      <dgm:t>
        <a:bodyPr/>
        <a:lstStyle/>
        <a:p>
          <a:endParaRPr lang="en-US"/>
        </a:p>
      </dgm:t>
    </dgm:pt>
    <dgm:pt modelId="{71E113EB-526F-3D4E-87E2-BB9751E073A1}" type="sibTrans" cxnId="{6D5157E1-40EA-764B-8719-DAB3EB7961F1}">
      <dgm:prSet/>
      <dgm:spPr/>
      <dgm:t>
        <a:bodyPr/>
        <a:lstStyle/>
        <a:p>
          <a:endParaRPr lang="en-US"/>
        </a:p>
      </dgm:t>
    </dgm:pt>
    <dgm:pt modelId="{F253C193-469A-6C4D-B398-7D2CE718E198}">
      <dgm:prSet/>
      <dgm:spPr/>
      <dgm:t>
        <a:bodyPr/>
        <a:lstStyle/>
        <a:p>
          <a:r>
            <a:rPr lang="en-US" dirty="0"/>
            <a:t>Parallel convolution paths with different kernel sizes (3×3, 5×5) to capture features at multiple scales.</a:t>
          </a:r>
        </a:p>
      </dgm:t>
    </dgm:pt>
    <dgm:pt modelId="{139F76D1-571B-D342-8CD3-F084E0998C6C}" type="parTrans" cxnId="{DE8CD36C-3E0A-F149-8C59-D3D7F8B7C0B3}">
      <dgm:prSet/>
      <dgm:spPr/>
      <dgm:t>
        <a:bodyPr/>
        <a:lstStyle/>
        <a:p>
          <a:endParaRPr lang="en-US"/>
        </a:p>
      </dgm:t>
    </dgm:pt>
    <dgm:pt modelId="{F43B1269-590B-CB4B-A81C-BB8BF27DA06C}" type="sibTrans" cxnId="{DE8CD36C-3E0A-F149-8C59-D3D7F8B7C0B3}">
      <dgm:prSet/>
      <dgm:spPr/>
      <dgm:t>
        <a:bodyPr/>
        <a:lstStyle/>
        <a:p>
          <a:endParaRPr lang="en-US"/>
        </a:p>
      </dgm:t>
    </dgm:pt>
    <dgm:pt modelId="{A5DDDBA6-F695-DF42-A225-71043FD5255D}">
      <dgm:prSet/>
      <dgm:spPr/>
      <dgm:t>
        <a:bodyPr/>
        <a:lstStyle/>
        <a:p>
          <a:r>
            <a:rPr lang="en-US" b="1"/>
            <a:t>How it is used in our project</a:t>
          </a:r>
          <a:r>
            <a:rPr lang="en-US"/>
            <a:t>:</a:t>
          </a:r>
        </a:p>
      </dgm:t>
    </dgm:pt>
    <dgm:pt modelId="{59669C66-CE78-2141-BC78-932965C2B6C3}" type="parTrans" cxnId="{CD65B995-7F74-8646-B1DB-880266A9941F}">
      <dgm:prSet/>
      <dgm:spPr/>
      <dgm:t>
        <a:bodyPr/>
        <a:lstStyle/>
        <a:p>
          <a:endParaRPr lang="en-US"/>
        </a:p>
      </dgm:t>
    </dgm:pt>
    <dgm:pt modelId="{A174EA3A-24F8-9345-857D-03E4E56841EF}" type="sibTrans" cxnId="{CD65B995-7F74-8646-B1DB-880266A9941F}">
      <dgm:prSet/>
      <dgm:spPr/>
      <dgm:t>
        <a:bodyPr/>
        <a:lstStyle/>
        <a:p>
          <a:endParaRPr lang="en-US"/>
        </a:p>
      </dgm:t>
    </dgm:pt>
    <dgm:pt modelId="{DF3A9CBC-863D-9045-94F8-D6298A713F80}">
      <dgm:prSet/>
      <dgm:spPr/>
      <dgm:t>
        <a:bodyPr/>
        <a:lstStyle/>
        <a:p>
          <a:r>
            <a:rPr lang="en-US"/>
            <a:t>Implemented two convolutional paths with different filter sizes, then concatenated the outputs.</a:t>
          </a:r>
        </a:p>
      </dgm:t>
    </dgm:pt>
    <dgm:pt modelId="{40CEC400-DD10-3D4B-8E90-A6D15C195D4D}" type="parTrans" cxnId="{83923AEF-6088-8B4E-9B8E-258FF4A4B345}">
      <dgm:prSet/>
      <dgm:spPr/>
      <dgm:t>
        <a:bodyPr/>
        <a:lstStyle/>
        <a:p>
          <a:endParaRPr lang="en-US"/>
        </a:p>
      </dgm:t>
    </dgm:pt>
    <dgm:pt modelId="{BC642671-55A7-404E-8CF8-00FDFD1E4492}" type="sibTrans" cxnId="{83923AEF-6088-8B4E-9B8E-258FF4A4B345}">
      <dgm:prSet/>
      <dgm:spPr/>
      <dgm:t>
        <a:bodyPr/>
        <a:lstStyle/>
        <a:p>
          <a:endParaRPr lang="en-US"/>
        </a:p>
      </dgm:t>
    </dgm:pt>
    <dgm:pt modelId="{8313F775-6C47-C242-AEAB-0901A707C574}">
      <dgm:prSet/>
      <dgm:spPr/>
      <dgm:t>
        <a:bodyPr/>
        <a:lstStyle/>
        <a:p>
          <a:r>
            <a:rPr lang="en-US" b="1"/>
            <a:t>Reference Justification (Paper)</a:t>
          </a:r>
          <a:r>
            <a:rPr lang="en-US"/>
            <a:t>:</a:t>
          </a:r>
        </a:p>
      </dgm:t>
    </dgm:pt>
    <dgm:pt modelId="{C84FFDA6-ABE3-CD46-A2F3-2D84B57F59B0}" type="parTrans" cxnId="{78C94E45-096C-E347-817D-4B25790E74CE}">
      <dgm:prSet/>
      <dgm:spPr/>
      <dgm:t>
        <a:bodyPr/>
        <a:lstStyle/>
        <a:p>
          <a:endParaRPr lang="en-US"/>
        </a:p>
      </dgm:t>
    </dgm:pt>
    <dgm:pt modelId="{0661D442-EF9E-7842-9660-75B54E5115D1}" type="sibTrans" cxnId="{78C94E45-096C-E347-817D-4B25790E74CE}">
      <dgm:prSet/>
      <dgm:spPr/>
      <dgm:t>
        <a:bodyPr/>
        <a:lstStyle/>
        <a:p>
          <a:endParaRPr lang="en-US"/>
        </a:p>
      </dgm:t>
    </dgm:pt>
    <dgm:pt modelId="{D5C0026E-AF1E-2D41-AB00-1726F0C7AD6E}">
      <dgm:prSet/>
      <dgm:spPr/>
      <dgm:t>
        <a:bodyPr/>
        <a:lstStyle/>
        <a:p>
          <a:r>
            <a:rPr lang="en-US"/>
            <a:t>Multi-path architectures enhance model flexibility and capture diverse spatial information​.</a:t>
          </a:r>
        </a:p>
      </dgm:t>
    </dgm:pt>
    <dgm:pt modelId="{C58CBB25-A2A1-1248-8FD1-88ED3402E704}" type="parTrans" cxnId="{11D24CED-AF84-A643-831D-7B0622A409A2}">
      <dgm:prSet/>
      <dgm:spPr/>
      <dgm:t>
        <a:bodyPr/>
        <a:lstStyle/>
        <a:p>
          <a:endParaRPr lang="en-US"/>
        </a:p>
      </dgm:t>
    </dgm:pt>
    <dgm:pt modelId="{18D73876-FFD4-064D-90F9-331E6912A0FB}" type="sibTrans" cxnId="{11D24CED-AF84-A643-831D-7B0622A409A2}">
      <dgm:prSet/>
      <dgm:spPr/>
      <dgm:t>
        <a:bodyPr/>
        <a:lstStyle/>
        <a:p>
          <a:endParaRPr lang="en-US"/>
        </a:p>
      </dgm:t>
    </dgm:pt>
    <dgm:pt modelId="{7D0A4816-8966-3743-8C59-BCE22E3DC9CC}">
      <dgm:prSet/>
      <dgm:spPr/>
      <dgm:t>
        <a:bodyPr/>
        <a:lstStyle/>
        <a:p>
          <a:r>
            <a:rPr lang="en-US"/>
            <a:t>Helps in SR where details at different spatial scales must be recovered simultaneously.</a:t>
          </a:r>
        </a:p>
      </dgm:t>
    </dgm:pt>
    <dgm:pt modelId="{40802271-8D99-9241-8C26-E5C479217F9B}" type="parTrans" cxnId="{DBAA51E7-584B-8D4A-B8DA-EBE958D68278}">
      <dgm:prSet/>
      <dgm:spPr/>
      <dgm:t>
        <a:bodyPr/>
        <a:lstStyle/>
        <a:p>
          <a:endParaRPr lang="en-US"/>
        </a:p>
      </dgm:t>
    </dgm:pt>
    <dgm:pt modelId="{E9C43EA2-6DDD-6A42-A3F3-F1CD4002E4A7}" type="sibTrans" cxnId="{DBAA51E7-584B-8D4A-B8DA-EBE958D68278}">
      <dgm:prSet/>
      <dgm:spPr/>
      <dgm:t>
        <a:bodyPr/>
        <a:lstStyle/>
        <a:p>
          <a:endParaRPr lang="en-US"/>
        </a:p>
      </dgm:t>
    </dgm:pt>
    <dgm:pt modelId="{9B073D9A-1DD8-4740-AC96-C25995B74D47}" type="pres">
      <dgm:prSet presAssocID="{7D5C0DB2-B540-E547-A1B5-49EB1243E22B}" presName="linear" presStyleCnt="0">
        <dgm:presLayoutVars>
          <dgm:dir/>
          <dgm:animLvl val="lvl"/>
          <dgm:resizeHandles val="exact"/>
        </dgm:presLayoutVars>
      </dgm:prSet>
      <dgm:spPr/>
    </dgm:pt>
    <dgm:pt modelId="{C67838D2-B4CA-D44A-868C-3AF9DEFE221A}" type="pres">
      <dgm:prSet presAssocID="{4B461A92-EF61-E647-87D7-4A172E542D12}" presName="parentLin" presStyleCnt="0"/>
      <dgm:spPr/>
    </dgm:pt>
    <dgm:pt modelId="{CDFFFC8F-63ED-D04C-8664-FAA86DDFC420}" type="pres">
      <dgm:prSet presAssocID="{4B461A92-EF61-E647-87D7-4A172E542D12}" presName="parentLeftMargin" presStyleLbl="node1" presStyleIdx="0" presStyleCnt="3"/>
      <dgm:spPr/>
    </dgm:pt>
    <dgm:pt modelId="{FB774C42-ED9A-584F-9226-AE963228B84C}" type="pres">
      <dgm:prSet presAssocID="{4B461A92-EF61-E647-87D7-4A172E542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B54943-C5C7-3B4A-BD5F-5B654EB8E8CA}" type="pres">
      <dgm:prSet presAssocID="{4B461A92-EF61-E647-87D7-4A172E542D12}" presName="negativeSpace" presStyleCnt="0"/>
      <dgm:spPr/>
    </dgm:pt>
    <dgm:pt modelId="{FD570286-3FB7-AD4A-9741-6534288294D7}" type="pres">
      <dgm:prSet presAssocID="{4B461A92-EF61-E647-87D7-4A172E542D12}" presName="childText" presStyleLbl="conFgAcc1" presStyleIdx="0" presStyleCnt="3">
        <dgm:presLayoutVars>
          <dgm:bulletEnabled val="1"/>
        </dgm:presLayoutVars>
      </dgm:prSet>
      <dgm:spPr/>
    </dgm:pt>
    <dgm:pt modelId="{622D738B-1669-DE41-9ECD-8732B3F57791}" type="pres">
      <dgm:prSet presAssocID="{71E113EB-526F-3D4E-87E2-BB9751E073A1}" presName="spaceBetweenRectangles" presStyleCnt="0"/>
      <dgm:spPr/>
    </dgm:pt>
    <dgm:pt modelId="{E225FE92-2DE9-2647-91E6-54CD7FA3C4B8}" type="pres">
      <dgm:prSet presAssocID="{A5DDDBA6-F695-DF42-A225-71043FD5255D}" presName="parentLin" presStyleCnt="0"/>
      <dgm:spPr/>
    </dgm:pt>
    <dgm:pt modelId="{3961D03A-5064-344D-AFD1-302A98C94038}" type="pres">
      <dgm:prSet presAssocID="{A5DDDBA6-F695-DF42-A225-71043FD5255D}" presName="parentLeftMargin" presStyleLbl="node1" presStyleIdx="0" presStyleCnt="3"/>
      <dgm:spPr/>
    </dgm:pt>
    <dgm:pt modelId="{E1214F7E-39ED-9F44-B4FB-9515DC792537}" type="pres">
      <dgm:prSet presAssocID="{A5DDDBA6-F695-DF42-A225-71043FD525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25202D-E7CD-AE4C-811F-FAEFCFA0E383}" type="pres">
      <dgm:prSet presAssocID="{A5DDDBA6-F695-DF42-A225-71043FD5255D}" presName="negativeSpace" presStyleCnt="0"/>
      <dgm:spPr/>
    </dgm:pt>
    <dgm:pt modelId="{960D3DDA-FFA8-C041-A863-E916E7B41EBD}" type="pres">
      <dgm:prSet presAssocID="{A5DDDBA6-F695-DF42-A225-71043FD5255D}" presName="childText" presStyleLbl="conFgAcc1" presStyleIdx="1" presStyleCnt="3">
        <dgm:presLayoutVars>
          <dgm:bulletEnabled val="1"/>
        </dgm:presLayoutVars>
      </dgm:prSet>
      <dgm:spPr/>
    </dgm:pt>
    <dgm:pt modelId="{3736CD1F-8642-1A41-90C7-10470C710535}" type="pres">
      <dgm:prSet presAssocID="{A174EA3A-24F8-9345-857D-03E4E56841EF}" presName="spaceBetweenRectangles" presStyleCnt="0"/>
      <dgm:spPr/>
    </dgm:pt>
    <dgm:pt modelId="{3FCF8A2C-BB69-E146-8572-37A636822658}" type="pres">
      <dgm:prSet presAssocID="{8313F775-6C47-C242-AEAB-0901A707C574}" presName="parentLin" presStyleCnt="0"/>
      <dgm:spPr/>
    </dgm:pt>
    <dgm:pt modelId="{5E64A20E-3117-1B46-928F-729106D11DBF}" type="pres">
      <dgm:prSet presAssocID="{8313F775-6C47-C242-AEAB-0901A707C574}" presName="parentLeftMargin" presStyleLbl="node1" presStyleIdx="1" presStyleCnt="3"/>
      <dgm:spPr/>
    </dgm:pt>
    <dgm:pt modelId="{8BD16282-D86C-0E4B-A9B8-C5498A3CE066}" type="pres">
      <dgm:prSet presAssocID="{8313F775-6C47-C242-AEAB-0901A707C5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328ABED-F890-844B-B85E-FB9F01EDCF95}" type="pres">
      <dgm:prSet presAssocID="{8313F775-6C47-C242-AEAB-0901A707C574}" presName="negativeSpace" presStyleCnt="0"/>
      <dgm:spPr/>
    </dgm:pt>
    <dgm:pt modelId="{F060CBB8-C837-9249-B479-9F15548F6541}" type="pres">
      <dgm:prSet presAssocID="{8313F775-6C47-C242-AEAB-0901A707C5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E0EB0B-3686-EC4C-9E05-D5E481DC560A}" type="presOf" srcId="{7D0A4816-8966-3743-8C59-BCE22E3DC9CC}" destId="{F060CBB8-C837-9249-B479-9F15548F6541}" srcOrd="0" destOrd="1" presId="urn:microsoft.com/office/officeart/2005/8/layout/list1"/>
    <dgm:cxn modelId="{F8FBCA17-EBA3-4748-80DE-CF70927A3F81}" type="presOf" srcId="{A5DDDBA6-F695-DF42-A225-71043FD5255D}" destId="{E1214F7E-39ED-9F44-B4FB-9515DC792537}" srcOrd="1" destOrd="0" presId="urn:microsoft.com/office/officeart/2005/8/layout/list1"/>
    <dgm:cxn modelId="{78C94E45-096C-E347-817D-4B25790E74CE}" srcId="{7D5C0DB2-B540-E547-A1B5-49EB1243E22B}" destId="{8313F775-6C47-C242-AEAB-0901A707C574}" srcOrd="2" destOrd="0" parTransId="{C84FFDA6-ABE3-CD46-A2F3-2D84B57F59B0}" sibTransId="{0661D442-EF9E-7842-9660-75B54E5115D1}"/>
    <dgm:cxn modelId="{89901662-790A-C348-93B0-4BDB239225E1}" type="presOf" srcId="{7D5C0DB2-B540-E547-A1B5-49EB1243E22B}" destId="{9B073D9A-1DD8-4740-AC96-C25995B74D47}" srcOrd="0" destOrd="0" presId="urn:microsoft.com/office/officeart/2005/8/layout/list1"/>
    <dgm:cxn modelId="{4BCA0D65-1C81-864F-82E5-7259E5903376}" type="presOf" srcId="{4B461A92-EF61-E647-87D7-4A172E542D12}" destId="{CDFFFC8F-63ED-D04C-8664-FAA86DDFC420}" srcOrd="0" destOrd="0" presId="urn:microsoft.com/office/officeart/2005/8/layout/list1"/>
    <dgm:cxn modelId="{DE8CD36C-3E0A-F149-8C59-D3D7F8B7C0B3}" srcId="{4B461A92-EF61-E647-87D7-4A172E542D12}" destId="{F253C193-469A-6C4D-B398-7D2CE718E198}" srcOrd="0" destOrd="0" parTransId="{139F76D1-571B-D342-8CD3-F084E0998C6C}" sibTransId="{F43B1269-590B-CB4B-A81C-BB8BF27DA06C}"/>
    <dgm:cxn modelId="{34D12690-5921-0247-BFA4-7B128A07CD38}" type="presOf" srcId="{F253C193-469A-6C4D-B398-7D2CE718E198}" destId="{FD570286-3FB7-AD4A-9741-6534288294D7}" srcOrd="0" destOrd="0" presId="urn:microsoft.com/office/officeart/2005/8/layout/list1"/>
    <dgm:cxn modelId="{CD65B995-7F74-8646-B1DB-880266A9941F}" srcId="{7D5C0DB2-B540-E547-A1B5-49EB1243E22B}" destId="{A5DDDBA6-F695-DF42-A225-71043FD5255D}" srcOrd="1" destOrd="0" parTransId="{59669C66-CE78-2141-BC78-932965C2B6C3}" sibTransId="{A174EA3A-24F8-9345-857D-03E4E56841EF}"/>
    <dgm:cxn modelId="{D0341F97-6D4E-1949-8011-6B8E0F5CC932}" type="presOf" srcId="{8313F775-6C47-C242-AEAB-0901A707C574}" destId="{8BD16282-D86C-0E4B-A9B8-C5498A3CE066}" srcOrd="1" destOrd="0" presId="urn:microsoft.com/office/officeart/2005/8/layout/list1"/>
    <dgm:cxn modelId="{3028429C-41CD-8547-B8F5-C48B1CD1AC7C}" type="presOf" srcId="{D5C0026E-AF1E-2D41-AB00-1726F0C7AD6E}" destId="{F060CBB8-C837-9249-B479-9F15548F6541}" srcOrd="0" destOrd="0" presId="urn:microsoft.com/office/officeart/2005/8/layout/list1"/>
    <dgm:cxn modelId="{9BEC33B1-136A-FF46-AF06-CABC16D87091}" type="presOf" srcId="{A5DDDBA6-F695-DF42-A225-71043FD5255D}" destId="{3961D03A-5064-344D-AFD1-302A98C94038}" srcOrd="0" destOrd="0" presId="urn:microsoft.com/office/officeart/2005/8/layout/list1"/>
    <dgm:cxn modelId="{8438A8BA-0CC9-734C-B9DD-0A6C992676E6}" type="presOf" srcId="{8313F775-6C47-C242-AEAB-0901A707C574}" destId="{5E64A20E-3117-1B46-928F-729106D11DBF}" srcOrd="0" destOrd="0" presId="urn:microsoft.com/office/officeart/2005/8/layout/list1"/>
    <dgm:cxn modelId="{70CC77D9-393E-EA4E-B34B-4B8B444D0477}" type="presOf" srcId="{DF3A9CBC-863D-9045-94F8-D6298A713F80}" destId="{960D3DDA-FFA8-C041-A863-E916E7B41EBD}" srcOrd="0" destOrd="0" presId="urn:microsoft.com/office/officeart/2005/8/layout/list1"/>
    <dgm:cxn modelId="{6D5157E1-40EA-764B-8719-DAB3EB7961F1}" srcId="{7D5C0DB2-B540-E547-A1B5-49EB1243E22B}" destId="{4B461A92-EF61-E647-87D7-4A172E542D12}" srcOrd="0" destOrd="0" parTransId="{9027B44B-7296-3544-8875-9443D3901BB5}" sibTransId="{71E113EB-526F-3D4E-87E2-BB9751E073A1}"/>
    <dgm:cxn modelId="{DBAA51E7-584B-8D4A-B8DA-EBE958D68278}" srcId="{8313F775-6C47-C242-AEAB-0901A707C574}" destId="{7D0A4816-8966-3743-8C59-BCE22E3DC9CC}" srcOrd="1" destOrd="0" parTransId="{40802271-8D99-9241-8C26-E5C479217F9B}" sibTransId="{E9C43EA2-6DDD-6A42-A3F3-F1CD4002E4A7}"/>
    <dgm:cxn modelId="{11D24CED-AF84-A643-831D-7B0622A409A2}" srcId="{8313F775-6C47-C242-AEAB-0901A707C574}" destId="{D5C0026E-AF1E-2D41-AB00-1726F0C7AD6E}" srcOrd="0" destOrd="0" parTransId="{C58CBB25-A2A1-1248-8FD1-88ED3402E704}" sibTransId="{18D73876-FFD4-064D-90F9-331E6912A0FB}"/>
    <dgm:cxn modelId="{83923AEF-6088-8B4E-9B8E-258FF4A4B345}" srcId="{A5DDDBA6-F695-DF42-A225-71043FD5255D}" destId="{DF3A9CBC-863D-9045-94F8-D6298A713F80}" srcOrd="0" destOrd="0" parTransId="{40CEC400-DD10-3D4B-8E90-A6D15C195D4D}" sibTransId="{BC642671-55A7-404E-8CF8-00FDFD1E4492}"/>
    <dgm:cxn modelId="{B80348F5-F6A0-EC42-B55D-14BD26FD35CA}" type="presOf" srcId="{4B461A92-EF61-E647-87D7-4A172E542D12}" destId="{FB774C42-ED9A-584F-9226-AE963228B84C}" srcOrd="1" destOrd="0" presId="urn:microsoft.com/office/officeart/2005/8/layout/list1"/>
    <dgm:cxn modelId="{BD7569B3-ACAB-A746-A23A-058D1B5765B3}" type="presParOf" srcId="{9B073D9A-1DD8-4740-AC96-C25995B74D47}" destId="{C67838D2-B4CA-D44A-868C-3AF9DEFE221A}" srcOrd="0" destOrd="0" presId="urn:microsoft.com/office/officeart/2005/8/layout/list1"/>
    <dgm:cxn modelId="{1F0133FC-D9FF-9F42-906B-71DFF37AA424}" type="presParOf" srcId="{C67838D2-B4CA-D44A-868C-3AF9DEFE221A}" destId="{CDFFFC8F-63ED-D04C-8664-FAA86DDFC420}" srcOrd="0" destOrd="0" presId="urn:microsoft.com/office/officeart/2005/8/layout/list1"/>
    <dgm:cxn modelId="{06DE8E39-02CB-9347-8AC0-F5E195E8C349}" type="presParOf" srcId="{C67838D2-B4CA-D44A-868C-3AF9DEFE221A}" destId="{FB774C42-ED9A-584F-9226-AE963228B84C}" srcOrd="1" destOrd="0" presId="urn:microsoft.com/office/officeart/2005/8/layout/list1"/>
    <dgm:cxn modelId="{68BB63DA-B5E6-0542-B5D9-69F8474C4C78}" type="presParOf" srcId="{9B073D9A-1DD8-4740-AC96-C25995B74D47}" destId="{84B54943-C5C7-3B4A-BD5F-5B654EB8E8CA}" srcOrd="1" destOrd="0" presId="urn:microsoft.com/office/officeart/2005/8/layout/list1"/>
    <dgm:cxn modelId="{0CCE23EA-BB5E-984D-9E21-D1A5F4631781}" type="presParOf" srcId="{9B073D9A-1DD8-4740-AC96-C25995B74D47}" destId="{FD570286-3FB7-AD4A-9741-6534288294D7}" srcOrd="2" destOrd="0" presId="urn:microsoft.com/office/officeart/2005/8/layout/list1"/>
    <dgm:cxn modelId="{2446584B-200F-034F-AC5F-EAF55E16F612}" type="presParOf" srcId="{9B073D9A-1DD8-4740-AC96-C25995B74D47}" destId="{622D738B-1669-DE41-9ECD-8732B3F57791}" srcOrd="3" destOrd="0" presId="urn:microsoft.com/office/officeart/2005/8/layout/list1"/>
    <dgm:cxn modelId="{873E2F27-B749-8544-84FF-C2254E5F235B}" type="presParOf" srcId="{9B073D9A-1DD8-4740-AC96-C25995B74D47}" destId="{E225FE92-2DE9-2647-91E6-54CD7FA3C4B8}" srcOrd="4" destOrd="0" presId="urn:microsoft.com/office/officeart/2005/8/layout/list1"/>
    <dgm:cxn modelId="{495EF739-AE05-6843-BD8E-17E735803D1B}" type="presParOf" srcId="{E225FE92-2DE9-2647-91E6-54CD7FA3C4B8}" destId="{3961D03A-5064-344D-AFD1-302A98C94038}" srcOrd="0" destOrd="0" presId="urn:microsoft.com/office/officeart/2005/8/layout/list1"/>
    <dgm:cxn modelId="{BC22173C-3DF7-154E-A45B-FFF8D657ABFE}" type="presParOf" srcId="{E225FE92-2DE9-2647-91E6-54CD7FA3C4B8}" destId="{E1214F7E-39ED-9F44-B4FB-9515DC792537}" srcOrd="1" destOrd="0" presId="urn:microsoft.com/office/officeart/2005/8/layout/list1"/>
    <dgm:cxn modelId="{A54C8FB0-4639-AD40-92E9-98C58E6EDD65}" type="presParOf" srcId="{9B073D9A-1DD8-4740-AC96-C25995B74D47}" destId="{3E25202D-E7CD-AE4C-811F-FAEFCFA0E383}" srcOrd="5" destOrd="0" presId="urn:microsoft.com/office/officeart/2005/8/layout/list1"/>
    <dgm:cxn modelId="{5460EECA-535D-2447-9628-77D5E8073A00}" type="presParOf" srcId="{9B073D9A-1DD8-4740-AC96-C25995B74D47}" destId="{960D3DDA-FFA8-C041-A863-E916E7B41EBD}" srcOrd="6" destOrd="0" presId="urn:microsoft.com/office/officeart/2005/8/layout/list1"/>
    <dgm:cxn modelId="{8FBB2197-8CFB-6142-915C-00F163E9E3BD}" type="presParOf" srcId="{9B073D9A-1DD8-4740-AC96-C25995B74D47}" destId="{3736CD1F-8642-1A41-90C7-10470C710535}" srcOrd="7" destOrd="0" presId="urn:microsoft.com/office/officeart/2005/8/layout/list1"/>
    <dgm:cxn modelId="{DB1BB6FD-E5EE-864B-97E0-06778023D26B}" type="presParOf" srcId="{9B073D9A-1DD8-4740-AC96-C25995B74D47}" destId="{3FCF8A2C-BB69-E146-8572-37A636822658}" srcOrd="8" destOrd="0" presId="urn:microsoft.com/office/officeart/2005/8/layout/list1"/>
    <dgm:cxn modelId="{4D8BAF76-0F99-9649-A1BE-088E9DB62677}" type="presParOf" srcId="{3FCF8A2C-BB69-E146-8572-37A636822658}" destId="{5E64A20E-3117-1B46-928F-729106D11DBF}" srcOrd="0" destOrd="0" presId="urn:microsoft.com/office/officeart/2005/8/layout/list1"/>
    <dgm:cxn modelId="{824A3D27-12B8-A945-8190-901F90010395}" type="presParOf" srcId="{3FCF8A2C-BB69-E146-8572-37A636822658}" destId="{8BD16282-D86C-0E4B-A9B8-C5498A3CE066}" srcOrd="1" destOrd="0" presId="urn:microsoft.com/office/officeart/2005/8/layout/list1"/>
    <dgm:cxn modelId="{3AF3397C-AA58-544C-9BDD-17439B5C0F50}" type="presParOf" srcId="{9B073D9A-1DD8-4740-AC96-C25995B74D47}" destId="{2328ABED-F890-844B-B85E-FB9F01EDCF95}" srcOrd="9" destOrd="0" presId="urn:microsoft.com/office/officeart/2005/8/layout/list1"/>
    <dgm:cxn modelId="{960FBC94-EB22-AE44-A0DF-077F2C8787BD}" type="presParOf" srcId="{9B073D9A-1DD8-4740-AC96-C25995B74D47}" destId="{F060CBB8-C837-9249-B479-9F15548F65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D1C6F07-AB97-B640-B52D-D05AB47EA8E3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EE19E4-4522-8D43-9F5A-EEE1636FD44E}">
      <dgm:prSet/>
      <dgm:spPr/>
      <dgm:t>
        <a:bodyPr/>
        <a:lstStyle/>
        <a:p>
          <a:r>
            <a:rPr lang="en-US" b="1" i="0" dirty="0"/>
            <a:t>Original 28x28</a:t>
          </a:r>
          <a:r>
            <a:rPr lang="en-US" b="0" i="0" dirty="0"/>
            <a:t>: Fuzzy, small, lacks fine details.​</a:t>
          </a:r>
          <a:endParaRPr lang="en-US" dirty="0"/>
        </a:p>
      </dgm:t>
    </dgm:pt>
    <dgm:pt modelId="{0E264D8C-11DA-004C-B821-ACA92638A7C6}" type="parTrans" cxnId="{7A3454CB-AF21-7245-B560-7ECC4F28EACC}">
      <dgm:prSet/>
      <dgm:spPr/>
      <dgm:t>
        <a:bodyPr/>
        <a:lstStyle/>
        <a:p>
          <a:endParaRPr lang="en-US"/>
        </a:p>
      </dgm:t>
    </dgm:pt>
    <dgm:pt modelId="{45291316-80D1-3B40-B689-2CA0564C80FB}" type="sibTrans" cxnId="{7A3454CB-AF21-7245-B560-7ECC4F28EACC}">
      <dgm:prSet/>
      <dgm:spPr/>
      <dgm:t>
        <a:bodyPr/>
        <a:lstStyle/>
        <a:p>
          <a:endParaRPr lang="en-US"/>
        </a:p>
      </dgm:t>
    </dgm:pt>
    <dgm:pt modelId="{8BA52BEF-69F4-A94B-B9EB-B2B6BD916142}">
      <dgm:prSet/>
      <dgm:spPr/>
      <dgm:t>
        <a:bodyPr/>
        <a:lstStyle/>
        <a:p>
          <a:r>
            <a:rPr lang="en-US" b="1" i="0" dirty="0"/>
            <a:t>Upscaled 140x140</a:t>
          </a:r>
          <a:r>
            <a:rPr lang="en-US" b="0" i="0" dirty="0"/>
            <a:t>: Sharper, easier to recognize, improves classification.​</a:t>
          </a:r>
          <a:endParaRPr lang="en-US" dirty="0"/>
        </a:p>
      </dgm:t>
    </dgm:pt>
    <dgm:pt modelId="{3DA0CDC3-E51D-AD43-BD7F-4F8645BD5EF1}" type="parTrans" cxnId="{48CB36D5-B1DC-C149-999A-6BF9E051BEC0}">
      <dgm:prSet/>
      <dgm:spPr/>
      <dgm:t>
        <a:bodyPr/>
        <a:lstStyle/>
        <a:p>
          <a:endParaRPr lang="en-US"/>
        </a:p>
      </dgm:t>
    </dgm:pt>
    <dgm:pt modelId="{86C7FC45-46FE-B142-8F37-B58D3FCFD8B4}" type="sibTrans" cxnId="{48CB36D5-B1DC-C149-999A-6BF9E051BEC0}">
      <dgm:prSet/>
      <dgm:spPr/>
      <dgm:t>
        <a:bodyPr/>
        <a:lstStyle/>
        <a:p>
          <a:endParaRPr lang="en-US"/>
        </a:p>
      </dgm:t>
    </dgm:pt>
    <dgm:pt modelId="{5D0C5BB5-5F12-0C46-96B1-836C7433B69D}">
      <dgm:prSet/>
      <dgm:spPr/>
      <dgm:t>
        <a:bodyPr/>
        <a:lstStyle/>
        <a:p>
          <a:r>
            <a:rPr lang="en-US" b="1" i="0" dirty="0"/>
            <a:t>Observed Effects on Model Performance:</a:t>
          </a:r>
          <a:r>
            <a:rPr lang="en-US" b="0" i="0" dirty="0"/>
            <a:t>​</a:t>
          </a:r>
          <a:endParaRPr lang="en-US" dirty="0"/>
        </a:p>
      </dgm:t>
    </dgm:pt>
    <dgm:pt modelId="{8B9CF4DA-C2D5-1B4D-B77B-0CD7B228F388}" type="parTrans" cxnId="{81708F0D-2E42-C841-9B57-8A883B6A8154}">
      <dgm:prSet/>
      <dgm:spPr/>
      <dgm:t>
        <a:bodyPr/>
        <a:lstStyle/>
        <a:p>
          <a:endParaRPr lang="en-US"/>
        </a:p>
      </dgm:t>
    </dgm:pt>
    <dgm:pt modelId="{229BC2C6-3A77-FF48-A027-4B51CF22945E}" type="sibTrans" cxnId="{81708F0D-2E42-C841-9B57-8A883B6A8154}">
      <dgm:prSet/>
      <dgm:spPr/>
      <dgm:t>
        <a:bodyPr/>
        <a:lstStyle/>
        <a:p>
          <a:endParaRPr lang="en-US"/>
        </a:p>
      </dgm:t>
    </dgm:pt>
    <dgm:pt modelId="{190B3572-1294-5B42-B093-F8E38DB42658}">
      <dgm:prSet/>
      <dgm:spPr/>
      <dgm:t>
        <a:bodyPr/>
        <a:lstStyle/>
        <a:p>
          <a:r>
            <a:rPr lang="en-US" b="1" i="0" dirty="0"/>
            <a:t>Increased Prediction Consistency:</a:t>
          </a:r>
          <a:r>
            <a:rPr lang="en-US" b="0" i="0" dirty="0"/>
            <a:t>​</a:t>
          </a:r>
          <a:endParaRPr lang="en-US" dirty="0"/>
        </a:p>
      </dgm:t>
    </dgm:pt>
    <dgm:pt modelId="{8DAC664E-66F8-6047-AF65-2CE69CB20397}" type="parTrans" cxnId="{ACC784CC-B096-DD4F-9627-904E8D41C1DD}">
      <dgm:prSet/>
      <dgm:spPr/>
      <dgm:t>
        <a:bodyPr/>
        <a:lstStyle/>
        <a:p>
          <a:endParaRPr lang="en-US"/>
        </a:p>
      </dgm:t>
    </dgm:pt>
    <dgm:pt modelId="{63C43A1F-D81A-F143-9CD9-9CE305690761}" type="sibTrans" cxnId="{ACC784CC-B096-DD4F-9627-904E8D41C1DD}">
      <dgm:prSet/>
      <dgm:spPr/>
      <dgm:t>
        <a:bodyPr/>
        <a:lstStyle/>
        <a:p>
          <a:endParaRPr lang="en-US"/>
        </a:p>
      </dgm:t>
    </dgm:pt>
    <dgm:pt modelId="{D6B229C7-CF4F-8944-B8E3-8B42D166F7D4}">
      <dgm:prSet/>
      <dgm:spPr/>
      <dgm:t>
        <a:bodyPr/>
        <a:lstStyle/>
        <a:p>
          <a:r>
            <a:rPr lang="en-US" b="0" i="0" dirty="0"/>
            <a:t>The classifier exhibits </a:t>
          </a:r>
          <a:r>
            <a:rPr lang="en-US" b="1" i="0" dirty="0"/>
            <a:t>higher confidence scores</a:t>
          </a:r>
          <a:r>
            <a:rPr lang="en-US" b="0" i="0" dirty="0"/>
            <a:t> across all classes after super-resolution and misclassifications are substantially reduced.​</a:t>
          </a:r>
          <a:endParaRPr lang="en-US" dirty="0"/>
        </a:p>
      </dgm:t>
    </dgm:pt>
    <dgm:pt modelId="{23CBCF94-B9E0-864A-AD43-F0D06B5139CD}" type="parTrans" cxnId="{92EF43D6-995E-B64F-9D7D-35CD57765BB4}">
      <dgm:prSet/>
      <dgm:spPr/>
      <dgm:t>
        <a:bodyPr/>
        <a:lstStyle/>
        <a:p>
          <a:endParaRPr lang="en-US"/>
        </a:p>
      </dgm:t>
    </dgm:pt>
    <dgm:pt modelId="{535348B9-886C-E040-B3F5-4D50697C566C}" type="sibTrans" cxnId="{92EF43D6-995E-B64F-9D7D-35CD57765BB4}">
      <dgm:prSet/>
      <dgm:spPr/>
      <dgm:t>
        <a:bodyPr/>
        <a:lstStyle/>
        <a:p>
          <a:endParaRPr lang="en-US"/>
        </a:p>
      </dgm:t>
    </dgm:pt>
    <dgm:pt modelId="{860E0AA1-D4D2-8C4E-8D93-64060919F38E}">
      <dgm:prSet/>
      <dgm:spPr/>
      <dgm:t>
        <a:bodyPr/>
        <a:lstStyle/>
        <a:p>
          <a:r>
            <a:rPr lang="en-US" b="1" i="0"/>
            <a:t>Impact on Difficult Cases:</a:t>
          </a:r>
          <a:r>
            <a:rPr lang="en-US" b="0" i="0"/>
            <a:t>​</a:t>
          </a:r>
          <a:endParaRPr lang="en-US"/>
        </a:p>
      </dgm:t>
    </dgm:pt>
    <dgm:pt modelId="{FB74E0CA-3DEC-B648-A51E-5B21E86ECF9B}" type="parTrans" cxnId="{7BAC325C-54D2-BE44-829D-17B208F0506B}">
      <dgm:prSet/>
      <dgm:spPr/>
      <dgm:t>
        <a:bodyPr/>
        <a:lstStyle/>
        <a:p>
          <a:endParaRPr lang="en-US"/>
        </a:p>
      </dgm:t>
    </dgm:pt>
    <dgm:pt modelId="{4178BF7A-E958-DE4F-AE11-73B6A34766B7}" type="sibTrans" cxnId="{7BAC325C-54D2-BE44-829D-17B208F0506B}">
      <dgm:prSet/>
      <dgm:spPr/>
      <dgm:t>
        <a:bodyPr/>
        <a:lstStyle/>
        <a:p>
          <a:endParaRPr lang="en-US"/>
        </a:p>
      </dgm:t>
    </dgm:pt>
    <dgm:pt modelId="{01E10266-72F9-E847-9FC5-6B5E50B6913D}">
      <dgm:prSet/>
      <dgm:spPr/>
      <dgm:t>
        <a:bodyPr/>
        <a:lstStyle/>
        <a:p>
          <a:r>
            <a:rPr lang="en-US" b="0" i="0" dirty="0"/>
            <a:t>Borderline digits like </a:t>
          </a:r>
          <a:r>
            <a:rPr lang="en-US" b="1" i="0" dirty="0"/>
            <a:t>'1' vs '7'</a:t>
          </a:r>
          <a:r>
            <a:rPr lang="en-US" b="0" i="0" dirty="0"/>
            <a:t> or </a:t>
          </a:r>
          <a:r>
            <a:rPr lang="en-US" b="1" i="0" dirty="0"/>
            <a:t>'4' vs '9'</a:t>
          </a:r>
          <a:r>
            <a:rPr lang="en-US" b="0" i="0" dirty="0"/>
            <a:t>, which previously confused the model, are now </a:t>
          </a:r>
          <a:r>
            <a:rPr lang="en-US" b="1" i="0" dirty="0"/>
            <a:t>separated more distinctly </a:t>
          </a:r>
          <a:r>
            <a:rPr lang="en-US" b="0" i="0" dirty="0"/>
            <a:t>and improved ability to recognize subtle curves (important for '2', '3', '5', '6', '8').​</a:t>
          </a:r>
          <a:endParaRPr lang="en-US" dirty="0"/>
        </a:p>
      </dgm:t>
    </dgm:pt>
    <dgm:pt modelId="{9990619A-FA03-BE4B-B9DC-6198824DB7C5}" type="parTrans" cxnId="{2C585C2F-2D94-AE4B-A6A5-AD47640C9ABA}">
      <dgm:prSet/>
      <dgm:spPr/>
      <dgm:t>
        <a:bodyPr/>
        <a:lstStyle/>
        <a:p>
          <a:endParaRPr lang="en-US"/>
        </a:p>
      </dgm:t>
    </dgm:pt>
    <dgm:pt modelId="{019A3DA5-073B-894D-8D66-FAFACC50F70D}" type="sibTrans" cxnId="{2C585C2F-2D94-AE4B-A6A5-AD47640C9ABA}">
      <dgm:prSet/>
      <dgm:spPr/>
      <dgm:t>
        <a:bodyPr/>
        <a:lstStyle/>
        <a:p>
          <a:endParaRPr lang="en-US"/>
        </a:p>
      </dgm:t>
    </dgm:pt>
    <dgm:pt modelId="{99199C5B-ABFE-454E-845B-9585D918E768}">
      <dgm:prSet/>
      <dgm:spPr/>
      <dgm:t>
        <a:bodyPr/>
        <a:lstStyle/>
        <a:p>
          <a:r>
            <a:rPr lang="en-US" b="1" i="0" dirty="0"/>
            <a:t>Quantitative Improvement:</a:t>
          </a:r>
          <a:r>
            <a:rPr lang="en-US" b="0" i="0" dirty="0"/>
            <a:t>​</a:t>
          </a:r>
          <a:endParaRPr lang="en-US" dirty="0"/>
        </a:p>
      </dgm:t>
    </dgm:pt>
    <dgm:pt modelId="{B7A140CA-8D75-2B4B-B327-DD70341D2CF6}" type="parTrans" cxnId="{08ECEC3B-F65F-8348-929A-BD4D4E3BD450}">
      <dgm:prSet/>
      <dgm:spPr/>
      <dgm:t>
        <a:bodyPr/>
        <a:lstStyle/>
        <a:p>
          <a:endParaRPr lang="en-US"/>
        </a:p>
      </dgm:t>
    </dgm:pt>
    <dgm:pt modelId="{7B2E918E-03DA-E042-A20E-81B9156E5C01}" type="sibTrans" cxnId="{08ECEC3B-F65F-8348-929A-BD4D4E3BD450}">
      <dgm:prSet/>
      <dgm:spPr/>
      <dgm:t>
        <a:bodyPr/>
        <a:lstStyle/>
        <a:p>
          <a:endParaRPr lang="en-US"/>
        </a:p>
      </dgm:t>
    </dgm:pt>
    <dgm:pt modelId="{49A4B6E3-F583-F34D-8BC6-0900E6BDE7F7}">
      <dgm:prSet/>
      <dgm:spPr/>
      <dgm:t>
        <a:bodyPr/>
        <a:lstStyle/>
        <a:p>
          <a:r>
            <a:rPr lang="en-US" b="0" i="0" dirty="0"/>
            <a:t>Classifier accuracy improved by around </a:t>
          </a:r>
          <a:r>
            <a:rPr lang="en-US" b="1" i="0" dirty="0"/>
            <a:t>3–5%</a:t>
          </a:r>
          <a:r>
            <a:rPr lang="en-US" b="0" i="0" dirty="0"/>
            <a:t> compared to training directly on original 28x28 inputs and also reduced variance in predictions.​</a:t>
          </a:r>
          <a:endParaRPr lang="en-US" dirty="0"/>
        </a:p>
      </dgm:t>
    </dgm:pt>
    <dgm:pt modelId="{ADDF0454-3B03-3F4B-BF91-7395E14518FE}" type="parTrans" cxnId="{9F912B47-2E5C-F142-83BC-942F1CEBD62B}">
      <dgm:prSet/>
      <dgm:spPr/>
      <dgm:t>
        <a:bodyPr/>
        <a:lstStyle/>
        <a:p>
          <a:endParaRPr lang="en-US"/>
        </a:p>
      </dgm:t>
    </dgm:pt>
    <dgm:pt modelId="{A6DE2140-025C-7045-8A60-9DB3DA3B791B}" type="sibTrans" cxnId="{9F912B47-2E5C-F142-83BC-942F1CEBD62B}">
      <dgm:prSet/>
      <dgm:spPr/>
      <dgm:t>
        <a:bodyPr/>
        <a:lstStyle/>
        <a:p>
          <a:endParaRPr lang="en-US"/>
        </a:p>
      </dgm:t>
    </dgm:pt>
    <dgm:pt modelId="{0E763F75-016B-A744-8AAC-CA95A111DBBA}" type="pres">
      <dgm:prSet presAssocID="{3D1C6F07-AB97-B640-B52D-D05AB47EA8E3}" presName="linear" presStyleCnt="0">
        <dgm:presLayoutVars>
          <dgm:dir/>
          <dgm:animLvl val="lvl"/>
          <dgm:resizeHandles val="exact"/>
        </dgm:presLayoutVars>
      </dgm:prSet>
      <dgm:spPr/>
    </dgm:pt>
    <dgm:pt modelId="{6DF03E9E-D790-6C47-A005-9DDE098EA62C}" type="pres">
      <dgm:prSet presAssocID="{C2EE19E4-4522-8D43-9F5A-EEE1636FD44E}" presName="parentLin" presStyleCnt="0"/>
      <dgm:spPr/>
    </dgm:pt>
    <dgm:pt modelId="{2B06F124-4184-6946-B154-C3D28204062E}" type="pres">
      <dgm:prSet presAssocID="{C2EE19E4-4522-8D43-9F5A-EEE1636FD44E}" presName="parentLeftMargin" presStyleLbl="node1" presStyleIdx="0" presStyleCnt="5"/>
      <dgm:spPr/>
    </dgm:pt>
    <dgm:pt modelId="{5A44FB92-AE59-614F-87B7-D4EA0620EC81}" type="pres">
      <dgm:prSet presAssocID="{C2EE19E4-4522-8D43-9F5A-EEE1636FD4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05427C2-F923-1443-A2BB-B69E9D7152DF}" type="pres">
      <dgm:prSet presAssocID="{C2EE19E4-4522-8D43-9F5A-EEE1636FD44E}" presName="negativeSpace" presStyleCnt="0"/>
      <dgm:spPr/>
    </dgm:pt>
    <dgm:pt modelId="{B36556A0-17D5-2348-8C85-65C4EB274A71}" type="pres">
      <dgm:prSet presAssocID="{C2EE19E4-4522-8D43-9F5A-EEE1636FD44E}" presName="childText" presStyleLbl="conFgAcc1" presStyleIdx="0" presStyleCnt="5">
        <dgm:presLayoutVars>
          <dgm:bulletEnabled val="1"/>
        </dgm:presLayoutVars>
      </dgm:prSet>
      <dgm:spPr/>
    </dgm:pt>
    <dgm:pt modelId="{88B8CDD2-6F02-A44B-B92D-8C0E5ADCD584}" type="pres">
      <dgm:prSet presAssocID="{45291316-80D1-3B40-B689-2CA0564C80FB}" presName="spaceBetweenRectangles" presStyleCnt="0"/>
      <dgm:spPr/>
    </dgm:pt>
    <dgm:pt modelId="{B7A53312-3F04-E040-8043-496499FA7AD0}" type="pres">
      <dgm:prSet presAssocID="{8BA52BEF-69F4-A94B-B9EB-B2B6BD916142}" presName="parentLin" presStyleCnt="0"/>
      <dgm:spPr/>
    </dgm:pt>
    <dgm:pt modelId="{9B8425EE-7A21-A847-9930-781282547A0D}" type="pres">
      <dgm:prSet presAssocID="{8BA52BEF-69F4-A94B-B9EB-B2B6BD916142}" presName="parentLeftMargin" presStyleLbl="node1" presStyleIdx="0" presStyleCnt="5"/>
      <dgm:spPr/>
    </dgm:pt>
    <dgm:pt modelId="{6A60A2CE-34EA-FC4D-A8FD-B79FD4308685}" type="pres">
      <dgm:prSet presAssocID="{8BA52BEF-69F4-A94B-B9EB-B2B6BD91614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A19CD43-7D04-3B4F-8CE7-568C02C29873}" type="pres">
      <dgm:prSet presAssocID="{8BA52BEF-69F4-A94B-B9EB-B2B6BD916142}" presName="negativeSpace" presStyleCnt="0"/>
      <dgm:spPr/>
    </dgm:pt>
    <dgm:pt modelId="{834492D9-5FB3-4C42-B44A-4BB3E6AA4B2A}" type="pres">
      <dgm:prSet presAssocID="{8BA52BEF-69F4-A94B-B9EB-B2B6BD916142}" presName="childText" presStyleLbl="conFgAcc1" presStyleIdx="1" presStyleCnt="5">
        <dgm:presLayoutVars>
          <dgm:bulletEnabled val="1"/>
        </dgm:presLayoutVars>
      </dgm:prSet>
      <dgm:spPr/>
    </dgm:pt>
    <dgm:pt modelId="{25147FB3-765A-7043-A3DE-D9953D3C795F}" type="pres">
      <dgm:prSet presAssocID="{86C7FC45-46FE-B142-8F37-B58D3FCFD8B4}" presName="spaceBetweenRectangles" presStyleCnt="0"/>
      <dgm:spPr/>
    </dgm:pt>
    <dgm:pt modelId="{9949C035-D28C-6040-AB36-68D9B9DCBC2B}" type="pres">
      <dgm:prSet presAssocID="{5D0C5BB5-5F12-0C46-96B1-836C7433B69D}" presName="parentLin" presStyleCnt="0"/>
      <dgm:spPr/>
    </dgm:pt>
    <dgm:pt modelId="{6789E8D2-FF32-E84B-AAE4-E4D08C649D69}" type="pres">
      <dgm:prSet presAssocID="{5D0C5BB5-5F12-0C46-96B1-836C7433B69D}" presName="parentLeftMargin" presStyleLbl="node1" presStyleIdx="1" presStyleCnt="5"/>
      <dgm:spPr/>
    </dgm:pt>
    <dgm:pt modelId="{849DDBD5-98BC-FD45-8C9A-A070C001DBA8}" type="pres">
      <dgm:prSet presAssocID="{5D0C5BB5-5F12-0C46-96B1-836C7433B6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4F4132-C5E2-BC4D-9EA8-F38AC3D6EBE5}" type="pres">
      <dgm:prSet presAssocID="{5D0C5BB5-5F12-0C46-96B1-836C7433B69D}" presName="negativeSpace" presStyleCnt="0"/>
      <dgm:spPr/>
    </dgm:pt>
    <dgm:pt modelId="{352861E4-2FA0-8349-8183-A29AAFD65042}" type="pres">
      <dgm:prSet presAssocID="{5D0C5BB5-5F12-0C46-96B1-836C7433B69D}" presName="childText" presStyleLbl="conFgAcc1" presStyleIdx="2" presStyleCnt="5">
        <dgm:presLayoutVars>
          <dgm:bulletEnabled val="1"/>
        </dgm:presLayoutVars>
      </dgm:prSet>
      <dgm:spPr/>
    </dgm:pt>
    <dgm:pt modelId="{0D670B82-A53E-764C-B63E-CC599E2D12A7}" type="pres">
      <dgm:prSet presAssocID="{229BC2C6-3A77-FF48-A027-4B51CF22945E}" presName="spaceBetweenRectangles" presStyleCnt="0"/>
      <dgm:spPr/>
    </dgm:pt>
    <dgm:pt modelId="{949AC021-38E6-4C44-9338-84F144D0F6A3}" type="pres">
      <dgm:prSet presAssocID="{860E0AA1-D4D2-8C4E-8D93-64060919F38E}" presName="parentLin" presStyleCnt="0"/>
      <dgm:spPr/>
    </dgm:pt>
    <dgm:pt modelId="{CAB24898-39D7-8045-8252-35630A872876}" type="pres">
      <dgm:prSet presAssocID="{860E0AA1-D4D2-8C4E-8D93-64060919F38E}" presName="parentLeftMargin" presStyleLbl="node1" presStyleIdx="2" presStyleCnt="5"/>
      <dgm:spPr/>
    </dgm:pt>
    <dgm:pt modelId="{C74E5EB6-C1E2-884D-8886-C0A0BFA47F1F}" type="pres">
      <dgm:prSet presAssocID="{860E0AA1-D4D2-8C4E-8D93-64060919F3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8F7B500-4A6A-2947-AB20-7D148DA18842}" type="pres">
      <dgm:prSet presAssocID="{860E0AA1-D4D2-8C4E-8D93-64060919F38E}" presName="negativeSpace" presStyleCnt="0"/>
      <dgm:spPr/>
    </dgm:pt>
    <dgm:pt modelId="{D48FD70C-4D0C-4640-A7D0-45EAD7A06291}" type="pres">
      <dgm:prSet presAssocID="{860E0AA1-D4D2-8C4E-8D93-64060919F38E}" presName="childText" presStyleLbl="conFgAcc1" presStyleIdx="3" presStyleCnt="5">
        <dgm:presLayoutVars>
          <dgm:bulletEnabled val="1"/>
        </dgm:presLayoutVars>
      </dgm:prSet>
      <dgm:spPr/>
    </dgm:pt>
    <dgm:pt modelId="{459055F5-534F-EC4C-AD6F-57CB3CF56FCB}" type="pres">
      <dgm:prSet presAssocID="{4178BF7A-E958-DE4F-AE11-73B6A34766B7}" presName="spaceBetweenRectangles" presStyleCnt="0"/>
      <dgm:spPr/>
    </dgm:pt>
    <dgm:pt modelId="{E8F511CE-4B3D-7B47-B25A-0F487C06096C}" type="pres">
      <dgm:prSet presAssocID="{99199C5B-ABFE-454E-845B-9585D918E768}" presName="parentLin" presStyleCnt="0"/>
      <dgm:spPr/>
    </dgm:pt>
    <dgm:pt modelId="{D3A0FA2A-8B71-4046-BE43-845B7BA430C0}" type="pres">
      <dgm:prSet presAssocID="{99199C5B-ABFE-454E-845B-9585D918E768}" presName="parentLeftMargin" presStyleLbl="node1" presStyleIdx="3" presStyleCnt="5"/>
      <dgm:spPr/>
    </dgm:pt>
    <dgm:pt modelId="{20DB511B-C43C-4F41-8B17-2D92FEBFA28D}" type="pres">
      <dgm:prSet presAssocID="{99199C5B-ABFE-454E-845B-9585D918E76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E6844F2-75B4-BE4D-9146-467BD35886D5}" type="pres">
      <dgm:prSet presAssocID="{99199C5B-ABFE-454E-845B-9585D918E768}" presName="negativeSpace" presStyleCnt="0"/>
      <dgm:spPr/>
    </dgm:pt>
    <dgm:pt modelId="{96E772A3-3EB3-CF48-8632-3E91C054CE86}" type="pres">
      <dgm:prSet presAssocID="{99199C5B-ABFE-454E-845B-9585D918E7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1708F0D-2E42-C841-9B57-8A883B6A8154}" srcId="{3D1C6F07-AB97-B640-B52D-D05AB47EA8E3}" destId="{5D0C5BB5-5F12-0C46-96B1-836C7433B69D}" srcOrd="2" destOrd="0" parTransId="{8B9CF4DA-C2D5-1B4D-B77B-0CD7B228F388}" sibTransId="{229BC2C6-3A77-FF48-A027-4B51CF22945E}"/>
    <dgm:cxn modelId="{AEBE2823-7D06-7343-A342-05C05CAB7370}" type="presOf" srcId="{01E10266-72F9-E847-9FC5-6B5E50B6913D}" destId="{D48FD70C-4D0C-4640-A7D0-45EAD7A06291}" srcOrd="0" destOrd="0" presId="urn:microsoft.com/office/officeart/2005/8/layout/list1"/>
    <dgm:cxn modelId="{2C585C2F-2D94-AE4B-A6A5-AD47640C9ABA}" srcId="{860E0AA1-D4D2-8C4E-8D93-64060919F38E}" destId="{01E10266-72F9-E847-9FC5-6B5E50B6913D}" srcOrd="0" destOrd="0" parTransId="{9990619A-FA03-BE4B-B9DC-6198824DB7C5}" sibTransId="{019A3DA5-073B-894D-8D66-FAFACC50F70D}"/>
    <dgm:cxn modelId="{E76B8138-9B46-9142-B4F2-542982993F46}" type="presOf" srcId="{5D0C5BB5-5F12-0C46-96B1-836C7433B69D}" destId="{849DDBD5-98BC-FD45-8C9A-A070C001DBA8}" srcOrd="1" destOrd="0" presId="urn:microsoft.com/office/officeart/2005/8/layout/list1"/>
    <dgm:cxn modelId="{08ECEC3B-F65F-8348-929A-BD4D4E3BD450}" srcId="{3D1C6F07-AB97-B640-B52D-D05AB47EA8E3}" destId="{99199C5B-ABFE-454E-845B-9585D918E768}" srcOrd="4" destOrd="0" parTransId="{B7A140CA-8D75-2B4B-B327-DD70341D2CF6}" sibTransId="{7B2E918E-03DA-E042-A20E-81B9156E5C01}"/>
    <dgm:cxn modelId="{1435E63D-F39D-064C-9259-44B34FFDE6BD}" type="presOf" srcId="{3D1C6F07-AB97-B640-B52D-D05AB47EA8E3}" destId="{0E763F75-016B-A744-8AAC-CA95A111DBBA}" srcOrd="0" destOrd="0" presId="urn:microsoft.com/office/officeart/2005/8/layout/list1"/>
    <dgm:cxn modelId="{9F912B47-2E5C-F142-83BC-942F1CEBD62B}" srcId="{99199C5B-ABFE-454E-845B-9585D918E768}" destId="{49A4B6E3-F583-F34D-8BC6-0900E6BDE7F7}" srcOrd="0" destOrd="0" parTransId="{ADDF0454-3B03-3F4B-BF91-7395E14518FE}" sibTransId="{A6DE2140-025C-7045-8A60-9DB3DA3B791B}"/>
    <dgm:cxn modelId="{46BFD552-B7A2-7E44-844A-0B1C34A72943}" type="presOf" srcId="{49A4B6E3-F583-F34D-8BC6-0900E6BDE7F7}" destId="{96E772A3-3EB3-CF48-8632-3E91C054CE86}" srcOrd="0" destOrd="0" presId="urn:microsoft.com/office/officeart/2005/8/layout/list1"/>
    <dgm:cxn modelId="{1B123154-5530-124B-B7DA-82029CF27C91}" type="presOf" srcId="{860E0AA1-D4D2-8C4E-8D93-64060919F38E}" destId="{CAB24898-39D7-8045-8252-35630A872876}" srcOrd="0" destOrd="0" presId="urn:microsoft.com/office/officeart/2005/8/layout/list1"/>
    <dgm:cxn modelId="{7BAC325C-54D2-BE44-829D-17B208F0506B}" srcId="{3D1C6F07-AB97-B640-B52D-D05AB47EA8E3}" destId="{860E0AA1-D4D2-8C4E-8D93-64060919F38E}" srcOrd="3" destOrd="0" parTransId="{FB74E0CA-3DEC-B648-A51E-5B21E86ECF9B}" sibTransId="{4178BF7A-E958-DE4F-AE11-73B6A34766B7}"/>
    <dgm:cxn modelId="{3CC2945F-E2D8-BA4A-9235-40D15FE9CE4C}" type="presOf" srcId="{5D0C5BB5-5F12-0C46-96B1-836C7433B69D}" destId="{6789E8D2-FF32-E84B-AAE4-E4D08C649D69}" srcOrd="0" destOrd="0" presId="urn:microsoft.com/office/officeart/2005/8/layout/list1"/>
    <dgm:cxn modelId="{D9023162-97F7-C643-B013-B565CDDB563C}" type="presOf" srcId="{C2EE19E4-4522-8D43-9F5A-EEE1636FD44E}" destId="{5A44FB92-AE59-614F-87B7-D4EA0620EC81}" srcOrd="1" destOrd="0" presId="urn:microsoft.com/office/officeart/2005/8/layout/list1"/>
    <dgm:cxn modelId="{3C39936F-280D-3C4A-BDE5-7DB21C52C9BD}" type="presOf" srcId="{C2EE19E4-4522-8D43-9F5A-EEE1636FD44E}" destId="{2B06F124-4184-6946-B154-C3D28204062E}" srcOrd="0" destOrd="0" presId="urn:microsoft.com/office/officeart/2005/8/layout/list1"/>
    <dgm:cxn modelId="{DC0A6A72-6D59-C54F-B7EE-1B32D7167FA7}" type="presOf" srcId="{99199C5B-ABFE-454E-845B-9585D918E768}" destId="{D3A0FA2A-8B71-4046-BE43-845B7BA430C0}" srcOrd="0" destOrd="0" presId="urn:microsoft.com/office/officeart/2005/8/layout/list1"/>
    <dgm:cxn modelId="{D301EA7F-3564-7F45-9C16-1B4E54588873}" type="presOf" srcId="{99199C5B-ABFE-454E-845B-9585D918E768}" destId="{20DB511B-C43C-4F41-8B17-2D92FEBFA28D}" srcOrd="1" destOrd="0" presId="urn:microsoft.com/office/officeart/2005/8/layout/list1"/>
    <dgm:cxn modelId="{041A2C97-6B13-574F-957F-727723E73E25}" type="presOf" srcId="{8BA52BEF-69F4-A94B-B9EB-B2B6BD916142}" destId="{9B8425EE-7A21-A847-9930-781282547A0D}" srcOrd="0" destOrd="0" presId="urn:microsoft.com/office/officeart/2005/8/layout/list1"/>
    <dgm:cxn modelId="{1675DB98-CC64-8346-AD0C-5D172F0F7C8D}" type="presOf" srcId="{8BA52BEF-69F4-A94B-B9EB-B2B6BD916142}" destId="{6A60A2CE-34EA-FC4D-A8FD-B79FD4308685}" srcOrd="1" destOrd="0" presId="urn:microsoft.com/office/officeart/2005/8/layout/list1"/>
    <dgm:cxn modelId="{7D5ED79C-ED62-AF45-A0D4-9A77CD192F34}" type="presOf" srcId="{190B3572-1294-5B42-B093-F8E38DB42658}" destId="{352861E4-2FA0-8349-8183-A29AAFD65042}" srcOrd="0" destOrd="0" presId="urn:microsoft.com/office/officeart/2005/8/layout/list1"/>
    <dgm:cxn modelId="{4F75D3B9-0700-2942-BE64-2B3F0B4357BE}" type="presOf" srcId="{860E0AA1-D4D2-8C4E-8D93-64060919F38E}" destId="{C74E5EB6-C1E2-884D-8886-C0A0BFA47F1F}" srcOrd="1" destOrd="0" presId="urn:microsoft.com/office/officeart/2005/8/layout/list1"/>
    <dgm:cxn modelId="{7A3454CB-AF21-7245-B560-7ECC4F28EACC}" srcId="{3D1C6F07-AB97-B640-B52D-D05AB47EA8E3}" destId="{C2EE19E4-4522-8D43-9F5A-EEE1636FD44E}" srcOrd="0" destOrd="0" parTransId="{0E264D8C-11DA-004C-B821-ACA92638A7C6}" sibTransId="{45291316-80D1-3B40-B689-2CA0564C80FB}"/>
    <dgm:cxn modelId="{ACC784CC-B096-DD4F-9627-904E8D41C1DD}" srcId="{5D0C5BB5-5F12-0C46-96B1-836C7433B69D}" destId="{190B3572-1294-5B42-B093-F8E38DB42658}" srcOrd="0" destOrd="0" parTransId="{8DAC664E-66F8-6047-AF65-2CE69CB20397}" sibTransId="{63C43A1F-D81A-F143-9CD9-9CE305690761}"/>
    <dgm:cxn modelId="{48CB36D5-B1DC-C149-999A-6BF9E051BEC0}" srcId="{3D1C6F07-AB97-B640-B52D-D05AB47EA8E3}" destId="{8BA52BEF-69F4-A94B-B9EB-B2B6BD916142}" srcOrd="1" destOrd="0" parTransId="{3DA0CDC3-E51D-AD43-BD7F-4F8645BD5EF1}" sibTransId="{86C7FC45-46FE-B142-8F37-B58D3FCFD8B4}"/>
    <dgm:cxn modelId="{92EF43D6-995E-B64F-9D7D-35CD57765BB4}" srcId="{5D0C5BB5-5F12-0C46-96B1-836C7433B69D}" destId="{D6B229C7-CF4F-8944-B8E3-8B42D166F7D4}" srcOrd="1" destOrd="0" parTransId="{23CBCF94-B9E0-864A-AD43-F0D06B5139CD}" sibTransId="{535348B9-886C-E040-B3F5-4D50697C566C}"/>
    <dgm:cxn modelId="{20E8B0F0-FD63-0D43-825A-D2089F1B0952}" type="presOf" srcId="{D6B229C7-CF4F-8944-B8E3-8B42D166F7D4}" destId="{352861E4-2FA0-8349-8183-A29AAFD65042}" srcOrd="0" destOrd="1" presId="urn:microsoft.com/office/officeart/2005/8/layout/list1"/>
    <dgm:cxn modelId="{9342F579-D0DF-344F-AB60-983B78C1CEF8}" type="presParOf" srcId="{0E763F75-016B-A744-8AAC-CA95A111DBBA}" destId="{6DF03E9E-D790-6C47-A005-9DDE098EA62C}" srcOrd="0" destOrd="0" presId="urn:microsoft.com/office/officeart/2005/8/layout/list1"/>
    <dgm:cxn modelId="{092ABFDC-CF97-5245-B49C-434DA4B907F7}" type="presParOf" srcId="{6DF03E9E-D790-6C47-A005-9DDE098EA62C}" destId="{2B06F124-4184-6946-B154-C3D28204062E}" srcOrd="0" destOrd="0" presId="urn:microsoft.com/office/officeart/2005/8/layout/list1"/>
    <dgm:cxn modelId="{8561DC97-8700-574C-9A14-7B27178DF3D4}" type="presParOf" srcId="{6DF03E9E-D790-6C47-A005-9DDE098EA62C}" destId="{5A44FB92-AE59-614F-87B7-D4EA0620EC81}" srcOrd="1" destOrd="0" presId="urn:microsoft.com/office/officeart/2005/8/layout/list1"/>
    <dgm:cxn modelId="{E8719DE3-0E08-7648-B7D3-4B3C4327C3B1}" type="presParOf" srcId="{0E763F75-016B-A744-8AAC-CA95A111DBBA}" destId="{705427C2-F923-1443-A2BB-B69E9D7152DF}" srcOrd="1" destOrd="0" presId="urn:microsoft.com/office/officeart/2005/8/layout/list1"/>
    <dgm:cxn modelId="{78282ED3-823F-A944-9A52-4434EFB03803}" type="presParOf" srcId="{0E763F75-016B-A744-8AAC-CA95A111DBBA}" destId="{B36556A0-17D5-2348-8C85-65C4EB274A71}" srcOrd="2" destOrd="0" presId="urn:microsoft.com/office/officeart/2005/8/layout/list1"/>
    <dgm:cxn modelId="{B1B9F35F-CA59-BF4E-9A7B-1537B59D0B86}" type="presParOf" srcId="{0E763F75-016B-A744-8AAC-CA95A111DBBA}" destId="{88B8CDD2-6F02-A44B-B92D-8C0E5ADCD584}" srcOrd="3" destOrd="0" presId="urn:microsoft.com/office/officeart/2005/8/layout/list1"/>
    <dgm:cxn modelId="{2539C93D-0CB1-8C4A-B7EA-D6AC312C897E}" type="presParOf" srcId="{0E763F75-016B-A744-8AAC-CA95A111DBBA}" destId="{B7A53312-3F04-E040-8043-496499FA7AD0}" srcOrd="4" destOrd="0" presId="urn:microsoft.com/office/officeart/2005/8/layout/list1"/>
    <dgm:cxn modelId="{34CDC0F7-425C-1D4F-8743-B65D144B0CBA}" type="presParOf" srcId="{B7A53312-3F04-E040-8043-496499FA7AD0}" destId="{9B8425EE-7A21-A847-9930-781282547A0D}" srcOrd="0" destOrd="0" presId="urn:microsoft.com/office/officeart/2005/8/layout/list1"/>
    <dgm:cxn modelId="{34776441-F6A5-CE48-9799-4B5EF64368E3}" type="presParOf" srcId="{B7A53312-3F04-E040-8043-496499FA7AD0}" destId="{6A60A2CE-34EA-FC4D-A8FD-B79FD4308685}" srcOrd="1" destOrd="0" presId="urn:microsoft.com/office/officeart/2005/8/layout/list1"/>
    <dgm:cxn modelId="{5EEE5004-6F36-294A-B800-629F68BA7404}" type="presParOf" srcId="{0E763F75-016B-A744-8AAC-CA95A111DBBA}" destId="{8A19CD43-7D04-3B4F-8CE7-568C02C29873}" srcOrd="5" destOrd="0" presId="urn:microsoft.com/office/officeart/2005/8/layout/list1"/>
    <dgm:cxn modelId="{5AD12B88-866A-E54E-8EE9-C112A17522DD}" type="presParOf" srcId="{0E763F75-016B-A744-8AAC-CA95A111DBBA}" destId="{834492D9-5FB3-4C42-B44A-4BB3E6AA4B2A}" srcOrd="6" destOrd="0" presId="urn:microsoft.com/office/officeart/2005/8/layout/list1"/>
    <dgm:cxn modelId="{45497577-704A-D44A-8972-B5E3DC97DDCD}" type="presParOf" srcId="{0E763F75-016B-A744-8AAC-CA95A111DBBA}" destId="{25147FB3-765A-7043-A3DE-D9953D3C795F}" srcOrd="7" destOrd="0" presId="urn:microsoft.com/office/officeart/2005/8/layout/list1"/>
    <dgm:cxn modelId="{5650AA3E-6CA6-BA49-8B24-0E12C2B6DAAC}" type="presParOf" srcId="{0E763F75-016B-A744-8AAC-CA95A111DBBA}" destId="{9949C035-D28C-6040-AB36-68D9B9DCBC2B}" srcOrd="8" destOrd="0" presId="urn:microsoft.com/office/officeart/2005/8/layout/list1"/>
    <dgm:cxn modelId="{19DC74BD-54D7-DD4C-BAFB-248693ACCC3E}" type="presParOf" srcId="{9949C035-D28C-6040-AB36-68D9B9DCBC2B}" destId="{6789E8D2-FF32-E84B-AAE4-E4D08C649D69}" srcOrd="0" destOrd="0" presId="urn:microsoft.com/office/officeart/2005/8/layout/list1"/>
    <dgm:cxn modelId="{26EBB246-75F2-A946-8631-51DC4343FC9F}" type="presParOf" srcId="{9949C035-D28C-6040-AB36-68D9B9DCBC2B}" destId="{849DDBD5-98BC-FD45-8C9A-A070C001DBA8}" srcOrd="1" destOrd="0" presId="urn:microsoft.com/office/officeart/2005/8/layout/list1"/>
    <dgm:cxn modelId="{F4668ADB-5855-C94B-B086-C7D3AC165932}" type="presParOf" srcId="{0E763F75-016B-A744-8AAC-CA95A111DBBA}" destId="{554F4132-C5E2-BC4D-9EA8-F38AC3D6EBE5}" srcOrd="9" destOrd="0" presId="urn:microsoft.com/office/officeart/2005/8/layout/list1"/>
    <dgm:cxn modelId="{0D5408CA-FA6C-5E49-9727-E64CBBD6F281}" type="presParOf" srcId="{0E763F75-016B-A744-8AAC-CA95A111DBBA}" destId="{352861E4-2FA0-8349-8183-A29AAFD65042}" srcOrd="10" destOrd="0" presId="urn:microsoft.com/office/officeart/2005/8/layout/list1"/>
    <dgm:cxn modelId="{804581DC-D8CD-294B-845A-EA05AF99E978}" type="presParOf" srcId="{0E763F75-016B-A744-8AAC-CA95A111DBBA}" destId="{0D670B82-A53E-764C-B63E-CC599E2D12A7}" srcOrd="11" destOrd="0" presId="urn:microsoft.com/office/officeart/2005/8/layout/list1"/>
    <dgm:cxn modelId="{69DA29DD-ACD2-D845-99DC-90453F48C138}" type="presParOf" srcId="{0E763F75-016B-A744-8AAC-CA95A111DBBA}" destId="{949AC021-38E6-4C44-9338-84F144D0F6A3}" srcOrd="12" destOrd="0" presId="urn:microsoft.com/office/officeart/2005/8/layout/list1"/>
    <dgm:cxn modelId="{A09BE17F-7B93-764A-B2BB-C9C81BD402F6}" type="presParOf" srcId="{949AC021-38E6-4C44-9338-84F144D0F6A3}" destId="{CAB24898-39D7-8045-8252-35630A872876}" srcOrd="0" destOrd="0" presId="urn:microsoft.com/office/officeart/2005/8/layout/list1"/>
    <dgm:cxn modelId="{3D38AA3E-F8B4-D140-ABB2-7A85A08CF83E}" type="presParOf" srcId="{949AC021-38E6-4C44-9338-84F144D0F6A3}" destId="{C74E5EB6-C1E2-884D-8886-C0A0BFA47F1F}" srcOrd="1" destOrd="0" presId="urn:microsoft.com/office/officeart/2005/8/layout/list1"/>
    <dgm:cxn modelId="{0D8EDF07-31F8-9948-B51E-37191FC2AB86}" type="presParOf" srcId="{0E763F75-016B-A744-8AAC-CA95A111DBBA}" destId="{A8F7B500-4A6A-2947-AB20-7D148DA18842}" srcOrd="13" destOrd="0" presId="urn:microsoft.com/office/officeart/2005/8/layout/list1"/>
    <dgm:cxn modelId="{008716DE-00A5-4C43-9F20-9E4CE0F3D19C}" type="presParOf" srcId="{0E763F75-016B-A744-8AAC-CA95A111DBBA}" destId="{D48FD70C-4D0C-4640-A7D0-45EAD7A06291}" srcOrd="14" destOrd="0" presId="urn:microsoft.com/office/officeart/2005/8/layout/list1"/>
    <dgm:cxn modelId="{571B0768-2FE1-D445-B860-7C434DC2C27F}" type="presParOf" srcId="{0E763F75-016B-A744-8AAC-CA95A111DBBA}" destId="{459055F5-534F-EC4C-AD6F-57CB3CF56FCB}" srcOrd="15" destOrd="0" presId="urn:microsoft.com/office/officeart/2005/8/layout/list1"/>
    <dgm:cxn modelId="{1715E36D-A055-3749-8062-387E229D1212}" type="presParOf" srcId="{0E763F75-016B-A744-8AAC-CA95A111DBBA}" destId="{E8F511CE-4B3D-7B47-B25A-0F487C06096C}" srcOrd="16" destOrd="0" presId="urn:microsoft.com/office/officeart/2005/8/layout/list1"/>
    <dgm:cxn modelId="{EBD6F2B5-5AFA-5141-A23A-6C093CADBDD1}" type="presParOf" srcId="{E8F511CE-4B3D-7B47-B25A-0F487C06096C}" destId="{D3A0FA2A-8B71-4046-BE43-845B7BA430C0}" srcOrd="0" destOrd="0" presId="urn:microsoft.com/office/officeart/2005/8/layout/list1"/>
    <dgm:cxn modelId="{F6D5AA49-3A55-FC43-BA31-D211518B20F0}" type="presParOf" srcId="{E8F511CE-4B3D-7B47-B25A-0F487C06096C}" destId="{20DB511B-C43C-4F41-8B17-2D92FEBFA28D}" srcOrd="1" destOrd="0" presId="urn:microsoft.com/office/officeart/2005/8/layout/list1"/>
    <dgm:cxn modelId="{7EA96F7D-8236-9E4E-BFAC-45FA10230A8E}" type="presParOf" srcId="{0E763F75-016B-A744-8AAC-CA95A111DBBA}" destId="{3E6844F2-75B4-BE4D-9146-467BD35886D5}" srcOrd="17" destOrd="0" presId="urn:microsoft.com/office/officeart/2005/8/layout/list1"/>
    <dgm:cxn modelId="{C5481E3D-47F1-1947-8441-801209E365F8}" type="presParOf" srcId="{0E763F75-016B-A744-8AAC-CA95A111DBBA}" destId="{96E772A3-3EB3-CF48-8632-3E91C054CE8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9D4AB7-B37B-8F44-A30C-BFDC08D9E4E8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A8D5E-25B6-6643-AE36-8BA6D1FCB531}">
      <dgm:prSet/>
      <dgm:spPr/>
      <dgm:t>
        <a:bodyPr/>
        <a:lstStyle/>
        <a:p>
          <a:r>
            <a:rPr lang="en-US" b="0" i="0" dirty="0"/>
            <a:t>Why Gradio?​</a:t>
          </a:r>
          <a:endParaRPr lang="en-US" dirty="0"/>
        </a:p>
      </dgm:t>
    </dgm:pt>
    <dgm:pt modelId="{EFCF14EC-FA4C-6041-A2D9-FE164765401C}" type="parTrans" cxnId="{46E4623F-67B7-3647-AAEC-F7608B31538A}">
      <dgm:prSet/>
      <dgm:spPr/>
      <dgm:t>
        <a:bodyPr/>
        <a:lstStyle/>
        <a:p>
          <a:endParaRPr lang="en-US"/>
        </a:p>
      </dgm:t>
    </dgm:pt>
    <dgm:pt modelId="{AB12AF4F-6325-F341-8227-7281ECDFF110}" type="sibTrans" cxnId="{46E4623F-67B7-3647-AAEC-F7608B31538A}">
      <dgm:prSet/>
      <dgm:spPr/>
      <dgm:t>
        <a:bodyPr/>
        <a:lstStyle/>
        <a:p>
          <a:endParaRPr lang="en-US"/>
        </a:p>
      </dgm:t>
    </dgm:pt>
    <dgm:pt modelId="{ED3BF4EB-0B02-2F47-911E-D95E8E393D15}">
      <dgm:prSet/>
      <dgm:spPr/>
      <dgm:t>
        <a:bodyPr/>
        <a:lstStyle/>
        <a:p>
          <a:r>
            <a:rPr lang="en-US" b="0" i="0" dirty="0"/>
            <a:t>Quick, interactive frontend without complex backend code.​</a:t>
          </a:r>
          <a:endParaRPr lang="en-US" dirty="0"/>
        </a:p>
      </dgm:t>
    </dgm:pt>
    <dgm:pt modelId="{7BA583BA-C8EC-0547-A465-F20F06375EAD}" type="parTrans" cxnId="{7E1E2D30-0A40-754A-8DD6-E027F84D695B}">
      <dgm:prSet/>
      <dgm:spPr/>
      <dgm:t>
        <a:bodyPr/>
        <a:lstStyle/>
        <a:p>
          <a:endParaRPr lang="en-US"/>
        </a:p>
      </dgm:t>
    </dgm:pt>
    <dgm:pt modelId="{18A771A8-2B05-E445-B4C6-30CF0CDAD665}" type="sibTrans" cxnId="{7E1E2D30-0A40-754A-8DD6-E027F84D695B}">
      <dgm:prSet/>
      <dgm:spPr/>
      <dgm:t>
        <a:bodyPr/>
        <a:lstStyle/>
        <a:p>
          <a:endParaRPr lang="en-US"/>
        </a:p>
      </dgm:t>
    </dgm:pt>
    <dgm:pt modelId="{38AE5A98-677A-8D49-AE06-B7C4920D8AFF}">
      <dgm:prSet/>
      <dgm:spPr/>
      <dgm:t>
        <a:bodyPr/>
        <a:lstStyle/>
        <a:p>
          <a:r>
            <a:rPr lang="en-US" b="0" i="0" dirty="0"/>
            <a:t>Gradio interface Details:​</a:t>
          </a:r>
          <a:endParaRPr lang="en-US" dirty="0"/>
        </a:p>
      </dgm:t>
    </dgm:pt>
    <dgm:pt modelId="{C9EC218F-8119-2C4A-85C4-EB9014EE18CA}" type="parTrans" cxnId="{21945821-DB95-C44E-9B31-4231A8037CE5}">
      <dgm:prSet/>
      <dgm:spPr/>
      <dgm:t>
        <a:bodyPr/>
        <a:lstStyle/>
        <a:p>
          <a:endParaRPr lang="en-US"/>
        </a:p>
      </dgm:t>
    </dgm:pt>
    <dgm:pt modelId="{5EC178B7-7EDD-1843-B35E-F2D43735048D}" type="sibTrans" cxnId="{21945821-DB95-C44E-9B31-4231A8037CE5}">
      <dgm:prSet/>
      <dgm:spPr/>
      <dgm:t>
        <a:bodyPr/>
        <a:lstStyle/>
        <a:p>
          <a:endParaRPr lang="en-US"/>
        </a:p>
      </dgm:t>
    </dgm:pt>
    <dgm:pt modelId="{4D4D8C10-AD79-C442-887A-37FBF92731D3}">
      <dgm:prSet/>
      <dgm:spPr/>
      <dgm:t>
        <a:bodyPr/>
        <a:lstStyle/>
        <a:p>
          <a:r>
            <a:rPr lang="en-US" b="0" i="0" dirty="0"/>
            <a:t>Input: Upload from test digit.​</a:t>
          </a:r>
          <a:endParaRPr lang="en-US" dirty="0"/>
        </a:p>
      </dgm:t>
    </dgm:pt>
    <dgm:pt modelId="{7284F4C8-1AB9-F54D-8845-10301AE3079B}" type="parTrans" cxnId="{D125CACD-E5AC-A746-9701-29AA4AA36C48}">
      <dgm:prSet/>
      <dgm:spPr/>
      <dgm:t>
        <a:bodyPr/>
        <a:lstStyle/>
        <a:p>
          <a:endParaRPr lang="en-US"/>
        </a:p>
      </dgm:t>
    </dgm:pt>
    <dgm:pt modelId="{3FC88737-EF28-954C-9134-96A43D2B8D9A}" type="sibTrans" cxnId="{D125CACD-E5AC-A746-9701-29AA4AA36C48}">
      <dgm:prSet/>
      <dgm:spPr/>
      <dgm:t>
        <a:bodyPr/>
        <a:lstStyle/>
        <a:p>
          <a:endParaRPr lang="en-US"/>
        </a:p>
      </dgm:t>
    </dgm:pt>
    <dgm:pt modelId="{72BBC95C-C900-704C-BEDA-D072B3328816}">
      <dgm:prSet/>
      <dgm:spPr/>
      <dgm:t>
        <a:bodyPr/>
        <a:lstStyle/>
        <a:p>
          <a:r>
            <a:rPr lang="en-US" b="0" i="0" dirty="0"/>
            <a:t>Process:​</a:t>
          </a:r>
          <a:endParaRPr lang="en-US" dirty="0"/>
        </a:p>
      </dgm:t>
    </dgm:pt>
    <dgm:pt modelId="{017D3E40-381B-BE4B-86F3-2B1A3D051BB9}" type="parTrans" cxnId="{84C527A7-4F22-2C49-AFAC-CEB1317699EF}">
      <dgm:prSet/>
      <dgm:spPr/>
      <dgm:t>
        <a:bodyPr/>
        <a:lstStyle/>
        <a:p>
          <a:endParaRPr lang="en-US"/>
        </a:p>
      </dgm:t>
    </dgm:pt>
    <dgm:pt modelId="{9765C161-A319-C84B-B5C7-E5266A576F51}" type="sibTrans" cxnId="{84C527A7-4F22-2C49-AFAC-CEB1317699EF}">
      <dgm:prSet/>
      <dgm:spPr/>
      <dgm:t>
        <a:bodyPr/>
        <a:lstStyle/>
        <a:p>
          <a:endParaRPr lang="en-US"/>
        </a:p>
      </dgm:t>
    </dgm:pt>
    <dgm:pt modelId="{6E349A8D-C1DF-4A4B-9CE7-60D7CD059934}">
      <dgm:prSet/>
      <dgm:spPr/>
      <dgm:t>
        <a:bodyPr/>
        <a:lstStyle/>
        <a:p>
          <a:r>
            <a:rPr lang="en-US" b="0" i="0" dirty="0"/>
            <a:t>Upscale with SR model.​</a:t>
          </a:r>
          <a:endParaRPr lang="en-US" dirty="0"/>
        </a:p>
      </dgm:t>
    </dgm:pt>
    <dgm:pt modelId="{7E1E9BF3-B237-FC4B-A898-A90EA0C0805D}" type="parTrans" cxnId="{3D39FB22-C314-144C-956D-DEF165320877}">
      <dgm:prSet/>
      <dgm:spPr/>
      <dgm:t>
        <a:bodyPr/>
        <a:lstStyle/>
        <a:p>
          <a:endParaRPr lang="en-US"/>
        </a:p>
      </dgm:t>
    </dgm:pt>
    <dgm:pt modelId="{DA3274C7-7D6C-094C-A093-70D8FD57919D}" type="sibTrans" cxnId="{3D39FB22-C314-144C-956D-DEF165320877}">
      <dgm:prSet/>
      <dgm:spPr/>
      <dgm:t>
        <a:bodyPr/>
        <a:lstStyle/>
        <a:p>
          <a:endParaRPr lang="en-US"/>
        </a:p>
      </dgm:t>
    </dgm:pt>
    <dgm:pt modelId="{8D6A6313-AB4F-5341-B563-D63ACAB847A1}">
      <dgm:prSet/>
      <dgm:spPr/>
      <dgm:t>
        <a:bodyPr/>
        <a:lstStyle/>
        <a:p>
          <a:r>
            <a:rPr lang="en-US" b="0" i="0" dirty="0"/>
            <a:t>Predict using CNN classifier.​</a:t>
          </a:r>
          <a:endParaRPr lang="en-US" dirty="0"/>
        </a:p>
      </dgm:t>
    </dgm:pt>
    <dgm:pt modelId="{4884BF25-59E4-144F-B93B-E5EF1BFF6D42}" type="parTrans" cxnId="{693FB43B-C1CE-1849-99F7-1B6E8E83D132}">
      <dgm:prSet/>
      <dgm:spPr/>
      <dgm:t>
        <a:bodyPr/>
        <a:lstStyle/>
        <a:p>
          <a:endParaRPr lang="en-US"/>
        </a:p>
      </dgm:t>
    </dgm:pt>
    <dgm:pt modelId="{60774DC8-69EA-4249-A82D-EA0652A1C79A}" type="sibTrans" cxnId="{693FB43B-C1CE-1849-99F7-1B6E8E83D132}">
      <dgm:prSet/>
      <dgm:spPr/>
      <dgm:t>
        <a:bodyPr/>
        <a:lstStyle/>
        <a:p>
          <a:endParaRPr lang="en-US"/>
        </a:p>
      </dgm:t>
    </dgm:pt>
    <dgm:pt modelId="{A1615730-6EF1-F547-9CA3-652E1FE76725}">
      <dgm:prSet/>
      <dgm:spPr/>
      <dgm:t>
        <a:bodyPr/>
        <a:lstStyle/>
        <a:p>
          <a:r>
            <a:rPr lang="en-US" b="0" i="0" dirty="0"/>
            <a:t>Output:​</a:t>
          </a:r>
          <a:endParaRPr lang="en-US" dirty="0"/>
        </a:p>
      </dgm:t>
    </dgm:pt>
    <dgm:pt modelId="{9CA7217C-133C-C24D-9893-E9BD4F1E7283}" type="parTrans" cxnId="{6A934B21-D533-0A4B-9A6C-2E83F80B7E62}">
      <dgm:prSet/>
      <dgm:spPr/>
      <dgm:t>
        <a:bodyPr/>
        <a:lstStyle/>
        <a:p>
          <a:endParaRPr lang="en-US"/>
        </a:p>
      </dgm:t>
    </dgm:pt>
    <dgm:pt modelId="{2B87DA34-860B-FD4D-83ED-10F547EE83D1}" type="sibTrans" cxnId="{6A934B21-D533-0A4B-9A6C-2E83F80B7E62}">
      <dgm:prSet/>
      <dgm:spPr/>
      <dgm:t>
        <a:bodyPr/>
        <a:lstStyle/>
        <a:p>
          <a:endParaRPr lang="en-US"/>
        </a:p>
      </dgm:t>
    </dgm:pt>
    <dgm:pt modelId="{05E9DB0A-59B8-F144-9397-BA8D77B4F36A}">
      <dgm:prSet/>
      <dgm:spPr/>
      <dgm:t>
        <a:bodyPr/>
        <a:lstStyle/>
        <a:p>
          <a:r>
            <a:rPr lang="en-US" b="0" i="0" dirty="0"/>
            <a:t>Show original ➔ upscaled ➔ predicted label.​</a:t>
          </a:r>
          <a:endParaRPr lang="en-US" dirty="0"/>
        </a:p>
      </dgm:t>
    </dgm:pt>
    <dgm:pt modelId="{21806F1A-49D8-9341-B208-3E6398579458}" type="parTrans" cxnId="{57968713-B5E4-2942-A301-3FBD46201E8F}">
      <dgm:prSet/>
      <dgm:spPr/>
      <dgm:t>
        <a:bodyPr/>
        <a:lstStyle/>
        <a:p>
          <a:endParaRPr lang="en-US"/>
        </a:p>
      </dgm:t>
    </dgm:pt>
    <dgm:pt modelId="{D2EDFF61-6969-364C-B094-97E865FE22B3}" type="sibTrans" cxnId="{57968713-B5E4-2942-A301-3FBD46201E8F}">
      <dgm:prSet/>
      <dgm:spPr/>
      <dgm:t>
        <a:bodyPr/>
        <a:lstStyle/>
        <a:p>
          <a:endParaRPr lang="en-US"/>
        </a:p>
      </dgm:t>
    </dgm:pt>
    <dgm:pt modelId="{EC556AA8-A681-3E4A-8126-8ADFCDF2B18A}">
      <dgm:prSet/>
      <dgm:spPr/>
      <dgm:t>
        <a:bodyPr/>
        <a:lstStyle/>
        <a:p>
          <a:r>
            <a:rPr lang="en-US" b="0" i="0" dirty="0"/>
            <a:t>Interface Features:​</a:t>
          </a:r>
          <a:endParaRPr lang="en-US" dirty="0"/>
        </a:p>
      </dgm:t>
    </dgm:pt>
    <dgm:pt modelId="{03E082DD-08C9-2C4B-BECD-662FA0C8F5B8}" type="parTrans" cxnId="{9DC72FA0-69AA-C043-B2DC-3AA5B40925FF}">
      <dgm:prSet/>
      <dgm:spPr/>
      <dgm:t>
        <a:bodyPr/>
        <a:lstStyle/>
        <a:p>
          <a:endParaRPr lang="en-US"/>
        </a:p>
      </dgm:t>
    </dgm:pt>
    <dgm:pt modelId="{71CB6A0C-F29E-EE44-89FA-8F835A590242}" type="sibTrans" cxnId="{9DC72FA0-69AA-C043-B2DC-3AA5B40925FF}">
      <dgm:prSet/>
      <dgm:spPr/>
      <dgm:t>
        <a:bodyPr/>
        <a:lstStyle/>
        <a:p>
          <a:endParaRPr lang="en-US"/>
        </a:p>
      </dgm:t>
    </dgm:pt>
    <dgm:pt modelId="{E37ABCF4-693A-B444-8683-3BBB061C4C70}">
      <dgm:prSet/>
      <dgm:spPr/>
      <dgm:t>
        <a:bodyPr/>
        <a:lstStyle/>
        <a:p>
          <a:r>
            <a:rPr lang="en-US" b="0" i="0" dirty="0"/>
            <a:t>Realtime display of input, output, and confidence scores.​</a:t>
          </a:r>
          <a:endParaRPr lang="en-US" dirty="0"/>
        </a:p>
      </dgm:t>
    </dgm:pt>
    <dgm:pt modelId="{E1A67760-DF38-AB43-B0E3-82537ECC7E27}" type="parTrans" cxnId="{4C7DE84A-B66F-D445-8E41-B8DA84F12B8A}">
      <dgm:prSet/>
      <dgm:spPr/>
      <dgm:t>
        <a:bodyPr/>
        <a:lstStyle/>
        <a:p>
          <a:endParaRPr lang="en-US"/>
        </a:p>
      </dgm:t>
    </dgm:pt>
    <dgm:pt modelId="{7F83E5CF-E677-054B-BBE4-E3D92570121B}" type="sibTrans" cxnId="{4C7DE84A-B66F-D445-8E41-B8DA84F12B8A}">
      <dgm:prSet/>
      <dgm:spPr/>
      <dgm:t>
        <a:bodyPr/>
        <a:lstStyle/>
        <a:p>
          <a:endParaRPr lang="en-US"/>
        </a:p>
      </dgm:t>
    </dgm:pt>
    <dgm:pt modelId="{37AA0BB8-ABB8-A748-BF95-20020CAAABEE}">
      <dgm:prSet/>
      <dgm:spPr/>
      <dgm:t>
        <a:bodyPr/>
        <a:lstStyle/>
        <a:p>
          <a:r>
            <a:rPr lang="en-US" b="0" i="0" dirty="0"/>
            <a:t>Easy refresh and try-again options.​</a:t>
          </a:r>
          <a:endParaRPr lang="en-US" dirty="0"/>
        </a:p>
      </dgm:t>
    </dgm:pt>
    <dgm:pt modelId="{B3B0FE3C-6909-5943-A3C4-43F46AC3101B}" type="parTrans" cxnId="{C93877D3-DC87-6047-9EFB-CBD72210C7D9}">
      <dgm:prSet/>
      <dgm:spPr/>
      <dgm:t>
        <a:bodyPr/>
        <a:lstStyle/>
        <a:p>
          <a:endParaRPr lang="en-US"/>
        </a:p>
      </dgm:t>
    </dgm:pt>
    <dgm:pt modelId="{99634A3D-8641-B142-AED7-B3A52FD4883B}" type="sibTrans" cxnId="{C93877D3-DC87-6047-9EFB-CBD72210C7D9}">
      <dgm:prSet/>
      <dgm:spPr/>
      <dgm:t>
        <a:bodyPr/>
        <a:lstStyle/>
        <a:p>
          <a:endParaRPr lang="en-US"/>
        </a:p>
      </dgm:t>
    </dgm:pt>
    <dgm:pt modelId="{A04DF2FF-132B-F148-AE5D-D3F340A919F9}">
      <dgm:prSet/>
      <dgm:spPr/>
      <dgm:t>
        <a:bodyPr/>
        <a:lstStyle/>
        <a:p>
          <a:r>
            <a:rPr lang="en-US" b="0" i="0"/>
            <a:t>Host Local Server:​</a:t>
          </a:r>
          <a:endParaRPr lang="en-US"/>
        </a:p>
      </dgm:t>
    </dgm:pt>
    <dgm:pt modelId="{CB2F59AE-118F-A344-AE6A-E244BCA85B76}" type="parTrans" cxnId="{C235DC1B-7A76-7642-A0E5-9756A05C7A25}">
      <dgm:prSet/>
      <dgm:spPr/>
      <dgm:t>
        <a:bodyPr/>
        <a:lstStyle/>
        <a:p>
          <a:endParaRPr lang="en-US"/>
        </a:p>
      </dgm:t>
    </dgm:pt>
    <dgm:pt modelId="{F0F0FB3D-C6EC-C046-AA95-1B344698A066}" type="sibTrans" cxnId="{C235DC1B-7A76-7642-A0E5-9756A05C7A25}">
      <dgm:prSet/>
      <dgm:spPr/>
      <dgm:t>
        <a:bodyPr/>
        <a:lstStyle/>
        <a:p>
          <a:endParaRPr lang="en-US"/>
        </a:p>
      </dgm:t>
    </dgm:pt>
    <dgm:pt modelId="{BA836F64-2C10-9443-8009-595E494E1355}">
      <dgm:prSet/>
      <dgm:spPr/>
      <dgm:t>
        <a:bodyPr/>
        <a:lstStyle/>
        <a:p>
          <a:r>
            <a:rPr lang="en-US" b="0" i="0" dirty="0"/>
            <a:t>Interface hosted on local address (127.0.0.1:7862).​</a:t>
          </a:r>
          <a:endParaRPr lang="en-US" dirty="0"/>
        </a:p>
      </dgm:t>
    </dgm:pt>
    <dgm:pt modelId="{B3BA9E6D-0A85-9E4E-9AB4-A71BE06C73C7}" type="parTrans" cxnId="{69E3F81C-C3B0-FC4E-BF6D-B1DF17F32601}">
      <dgm:prSet/>
      <dgm:spPr/>
      <dgm:t>
        <a:bodyPr/>
        <a:lstStyle/>
        <a:p>
          <a:endParaRPr lang="en-US"/>
        </a:p>
      </dgm:t>
    </dgm:pt>
    <dgm:pt modelId="{B85FF27F-0C8D-9A4B-AB80-09DDAF2285B1}" type="sibTrans" cxnId="{69E3F81C-C3B0-FC4E-BF6D-B1DF17F32601}">
      <dgm:prSet/>
      <dgm:spPr/>
      <dgm:t>
        <a:bodyPr/>
        <a:lstStyle/>
        <a:p>
          <a:endParaRPr lang="en-US"/>
        </a:p>
      </dgm:t>
    </dgm:pt>
    <dgm:pt modelId="{B8926515-D891-5D4E-A795-9715ED9895C3}" type="pres">
      <dgm:prSet presAssocID="{259D4AB7-B37B-8F44-A30C-BFDC08D9E4E8}" presName="linear" presStyleCnt="0">
        <dgm:presLayoutVars>
          <dgm:animLvl val="lvl"/>
          <dgm:resizeHandles val="exact"/>
        </dgm:presLayoutVars>
      </dgm:prSet>
      <dgm:spPr/>
    </dgm:pt>
    <dgm:pt modelId="{F82E41E9-EE93-4B44-8BE6-75EB9101B2F3}" type="pres">
      <dgm:prSet presAssocID="{477A8D5E-25B6-6643-AE36-8BA6D1FCB5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9EDC06-1F1B-DD46-8D2E-5F3DBA751C85}" type="pres">
      <dgm:prSet presAssocID="{477A8D5E-25B6-6643-AE36-8BA6D1FCB531}" presName="childText" presStyleLbl="revTx" presStyleIdx="0" presStyleCnt="3">
        <dgm:presLayoutVars>
          <dgm:bulletEnabled val="1"/>
        </dgm:presLayoutVars>
      </dgm:prSet>
      <dgm:spPr/>
    </dgm:pt>
    <dgm:pt modelId="{F49D3DF2-423B-9C4F-9A24-0CC8AE992513}" type="pres">
      <dgm:prSet presAssocID="{38AE5A98-677A-8D49-AE06-B7C4920D8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5B5F83-2C6C-1C4B-9C6A-A341090AADD4}" type="pres">
      <dgm:prSet presAssocID="{38AE5A98-677A-8D49-AE06-B7C4920D8AFF}" presName="childText" presStyleLbl="revTx" presStyleIdx="1" presStyleCnt="3">
        <dgm:presLayoutVars>
          <dgm:bulletEnabled val="1"/>
        </dgm:presLayoutVars>
      </dgm:prSet>
      <dgm:spPr/>
    </dgm:pt>
    <dgm:pt modelId="{91196B69-0FEA-3742-8C84-387293BF8467}" type="pres">
      <dgm:prSet presAssocID="{A04DF2FF-132B-F148-AE5D-D3F340A919F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0BA079F-C6C8-1240-8A98-12B038A31169}" type="pres">
      <dgm:prSet presAssocID="{A04DF2FF-132B-F148-AE5D-D3F340A919F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2B5D503-296B-4C48-B3BE-7E8577A32B1F}" type="presOf" srcId="{38AE5A98-677A-8D49-AE06-B7C4920D8AFF}" destId="{F49D3DF2-423B-9C4F-9A24-0CC8AE992513}" srcOrd="0" destOrd="0" presId="urn:microsoft.com/office/officeart/2005/8/layout/vList2"/>
    <dgm:cxn modelId="{57968713-B5E4-2942-A301-3FBD46201E8F}" srcId="{A1615730-6EF1-F547-9CA3-652E1FE76725}" destId="{05E9DB0A-59B8-F144-9397-BA8D77B4F36A}" srcOrd="0" destOrd="0" parTransId="{21806F1A-49D8-9341-B208-3E6398579458}" sibTransId="{D2EDFF61-6969-364C-B094-97E865FE22B3}"/>
    <dgm:cxn modelId="{C235DC1B-7A76-7642-A0E5-9756A05C7A25}" srcId="{259D4AB7-B37B-8F44-A30C-BFDC08D9E4E8}" destId="{A04DF2FF-132B-F148-AE5D-D3F340A919F9}" srcOrd="2" destOrd="0" parTransId="{CB2F59AE-118F-A344-AE6A-E244BCA85B76}" sibTransId="{F0F0FB3D-C6EC-C046-AA95-1B344698A066}"/>
    <dgm:cxn modelId="{69E3F81C-C3B0-FC4E-BF6D-B1DF17F32601}" srcId="{A04DF2FF-132B-F148-AE5D-D3F340A919F9}" destId="{BA836F64-2C10-9443-8009-595E494E1355}" srcOrd="0" destOrd="0" parTransId="{B3BA9E6D-0A85-9E4E-9AB4-A71BE06C73C7}" sibTransId="{B85FF27F-0C8D-9A4B-AB80-09DDAF2285B1}"/>
    <dgm:cxn modelId="{FD4CA120-542C-6143-A463-9AE64FDB5E03}" type="presOf" srcId="{05E9DB0A-59B8-F144-9397-BA8D77B4F36A}" destId="{C05B5F83-2C6C-1C4B-9C6A-A341090AADD4}" srcOrd="0" destOrd="5" presId="urn:microsoft.com/office/officeart/2005/8/layout/vList2"/>
    <dgm:cxn modelId="{6A934B21-D533-0A4B-9A6C-2E83F80B7E62}" srcId="{38AE5A98-677A-8D49-AE06-B7C4920D8AFF}" destId="{A1615730-6EF1-F547-9CA3-652E1FE76725}" srcOrd="2" destOrd="0" parTransId="{9CA7217C-133C-C24D-9893-E9BD4F1E7283}" sibTransId="{2B87DA34-860B-FD4D-83ED-10F547EE83D1}"/>
    <dgm:cxn modelId="{21945821-DB95-C44E-9B31-4231A8037CE5}" srcId="{259D4AB7-B37B-8F44-A30C-BFDC08D9E4E8}" destId="{38AE5A98-677A-8D49-AE06-B7C4920D8AFF}" srcOrd="1" destOrd="0" parTransId="{C9EC218F-8119-2C4A-85C4-EB9014EE18CA}" sibTransId="{5EC178B7-7EDD-1843-B35E-F2D43735048D}"/>
    <dgm:cxn modelId="{3D39FB22-C314-144C-956D-DEF165320877}" srcId="{72BBC95C-C900-704C-BEDA-D072B3328816}" destId="{6E349A8D-C1DF-4A4B-9CE7-60D7CD059934}" srcOrd="0" destOrd="0" parTransId="{7E1E9BF3-B237-FC4B-A898-A90EA0C0805D}" sibTransId="{DA3274C7-7D6C-094C-A093-70D8FD57919D}"/>
    <dgm:cxn modelId="{7E1E2D30-0A40-754A-8DD6-E027F84D695B}" srcId="{477A8D5E-25B6-6643-AE36-8BA6D1FCB531}" destId="{ED3BF4EB-0B02-2F47-911E-D95E8E393D15}" srcOrd="0" destOrd="0" parTransId="{7BA583BA-C8EC-0547-A465-F20F06375EAD}" sibTransId="{18A771A8-2B05-E445-B4C6-30CF0CDAD665}"/>
    <dgm:cxn modelId="{693FB43B-C1CE-1849-99F7-1B6E8E83D132}" srcId="{72BBC95C-C900-704C-BEDA-D072B3328816}" destId="{8D6A6313-AB4F-5341-B563-D63ACAB847A1}" srcOrd="1" destOrd="0" parTransId="{4884BF25-59E4-144F-B93B-E5EF1BFF6D42}" sibTransId="{60774DC8-69EA-4249-A82D-EA0652A1C79A}"/>
    <dgm:cxn modelId="{46E4623F-67B7-3647-AAEC-F7608B31538A}" srcId="{259D4AB7-B37B-8F44-A30C-BFDC08D9E4E8}" destId="{477A8D5E-25B6-6643-AE36-8BA6D1FCB531}" srcOrd="0" destOrd="0" parTransId="{EFCF14EC-FA4C-6041-A2D9-FE164765401C}" sibTransId="{AB12AF4F-6325-F341-8227-7281ECDFF110}"/>
    <dgm:cxn modelId="{4C7DE84A-B66F-D445-8E41-B8DA84F12B8A}" srcId="{EC556AA8-A681-3E4A-8126-8ADFCDF2B18A}" destId="{E37ABCF4-693A-B444-8683-3BBB061C4C70}" srcOrd="0" destOrd="0" parTransId="{E1A67760-DF38-AB43-B0E3-82537ECC7E27}" sibTransId="{7F83E5CF-E677-054B-BBE4-E3D92570121B}"/>
    <dgm:cxn modelId="{370B5265-1ADA-B74B-85B2-2C03E44ABD4E}" type="presOf" srcId="{ED3BF4EB-0B02-2F47-911E-D95E8E393D15}" destId="{009EDC06-1F1B-DD46-8D2E-5F3DBA751C85}" srcOrd="0" destOrd="0" presId="urn:microsoft.com/office/officeart/2005/8/layout/vList2"/>
    <dgm:cxn modelId="{FBA13D66-09A2-C248-80C3-CA039B8EEBCD}" type="presOf" srcId="{E37ABCF4-693A-B444-8683-3BBB061C4C70}" destId="{C05B5F83-2C6C-1C4B-9C6A-A341090AADD4}" srcOrd="0" destOrd="7" presId="urn:microsoft.com/office/officeart/2005/8/layout/vList2"/>
    <dgm:cxn modelId="{27B16881-0C65-B94E-8CC5-C34F8433652D}" type="presOf" srcId="{EC556AA8-A681-3E4A-8126-8ADFCDF2B18A}" destId="{C05B5F83-2C6C-1C4B-9C6A-A341090AADD4}" srcOrd="0" destOrd="6" presId="urn:microsoft.com/office/officeart/2005/8/layout/vList2"/>
    <dgm:cxn modelId="{7D6A028B-A187-064D-B79E-C340CF7E73AF}" type="presOf" srcId="{A1615730-6EF1-F547-9CA3-652E1FE76725}" destId="{C05B5F83-2C6C-1C4B-9C6A-A341090AADD4}" srcOrd="0" destOrd="4" presId="urn:microsoft.com/office/officeart/2005/8/layout/vList2"/>
    <dgm:cxn modelId="{9DC72FA0-69AA-C043-B2DC-3AA5B40925FF}" srcId="{38AE5A98-677A-8D49-AE06-B7C4920D8AFF}" destId="{EC556AA8-A681-3E4A-8126-8ADFCDF2B18A}" srcOrd="3" destOrd="0" parTransId="{03E082DD-08C9-2C4B-BECD-662FA0C8F5B8}" sibTransId="{71CB6A0C-F29E-EE44-89FA-8F835A590242}"/>
    <dgm:cxn modelId="{84C527A7-4F22-2C49-AFAC-CEB1317699EF}" srcId="{38AE5A98-677A-8D49-AE06-B7C4920D8AFF}" destId="{72BBC95C-C900-704C-BEDA-D072B3328816}" srcOrd="1" destOrd="0" parTransId="{017D3E40-381B-BE4B-86F3-2B1A3D051BB9}" sibTransId="{9765C161-A319-C84B-B5C7-E5266A576F51}"/>
    <dgm:cxn modelId="{0E486AA7-FBAC-9E40-884C-0B20AF567434}" type="presOf" srcId="{4D4D8C10-AD79-C442-887A-37FBF92731D3}" destId="{C05B5F83-2C6C-1C4B-9C6A-A341090AADD4}" srcOrd="0" destOrd="0" presId="urn:microsoft.com/office/officeart/2005/8/layout/vList2"/>
    <dgm:cxn modelId="{E8B4C0AB-274E-0F47-B6FC-FB7C93A00A3B}" type="presOf" srcId="{259D4AB7-B37B-8F44-A30C-BFDC08D9E4E8}" destId="{B8926515-D891-5D4E-A795-9715ED9895C3}" srcOrd="0" destOrd="0" presId="urn:microsoft.com/office/officeart/2005/8/layout/vList2"/>
    <dgm:cxn modelId="{EAD5DEC4-35C0-434F-9A27-56E0BBA494F0}" type="presOf" srcId="{6E349A8D-C1DF-4A4B-9CE7-60D7CD059934}" destId="{C05B5F83-2C6C-1C4B-9C6A-A341090AADD4}" srcOrd="0" destOrd="2" presId="urn:microsoft.com/office/officeart/2005/8/layout/vList2"/>
    <dgm:cxn modelId="{D125CACD-E5AC-A746-9701-29AA4AA36C48}" srcId="{38AE5A98-677A-8D49-AE06-B7C4920D8AFF}" destId="{4D4D8C10-AD79-C442-887A-37FBF92731D3}" srcOrd="0" destOrd="0" parTransId="{7284F4C8-1AB9-F54D-8845-10301AE3079B}" sibTransId="{3FC88737-EF28-954C-9134-96A43D2B8D9A}"/>
    <dgm:cxn modelId="{F58142D1-E803-584F-AF9C-218D63FAD4F2}" type="presOf" srcId="{37AA0BB8-ABB8-A748-BF95-20020CAAABEE}" destId="{C05B5F83-2C6C-1C4B-9C6A-A341090AADD4}" srcOrd="0" destOrd="8" presId="urn:microsoft.com/office/officeart/2005/8/layout/vList2"/>
    <dgm:cxn modelId="{506A6DD2-3D7E-9A41-BED9-B1992F71A094}" type="presOf" srcId="{72BBC95C-C900-704C-BEDA-D072B3328816}" destId="{C05B5F83-2C6C-1C4B-9C6A-A341090AADD4}" srcOrd="0" destOrd="1" presId="urn:microsoft.com/office/officeart/2005/8/layout/vList2"/>
    <dgm:cxn modelId="{C93877D3-DC87-6047-9EFB-CBD72210C7D9}" srcId="{EC556AA8-A681-3E4A-8126-8ADFCDF2B18A}" destId="{37AA0BB8-ABB8-A748-BF95-20020CAAABEE}" srcOrd="1" destOrd="0" parTransId="{B3B0FE3C-6909-5943-A3C4-43F46AC3101B}" sibTransId="{99634A3D-8641-B142-AED7-B3A52FD4883B}"/>
    <dgm:cxn modelId="{B329B0D4-4C1F-B74B-BCFC-FE9652821F0D}" type="presOf" srcId="{A04DF2FF-132B-F148-AE5D-D3F340A919F9}" destId="{91196B69-0FEA-3742-8C84-387293BF8467}" srcOrd="0" destOrd="0" presId="urn:microsoft.com/office/officeart/2005/8/layout/vList2"/>
    <dgm:cxn modelId="{7C9592DF-355E-EE43-893B-42B0ED14BE94}" type="presOf" srcId="{8D6A6313-AB4F-5341-B563-D63ACAB847A1}" destId="{C05B5F83-2C6C-1C4B-9C6A-A341090AADD4}" srcOrd="0" destOrd="3" presId="urn:microsoft.com/office/officeart/2005/8/layout/vList2"/>
    <dgm:cxn modelId="{67F7B0E7-79F9-664F-9B42-ED636A31EE3B}" type="presOf" srcId="{BA836F64-2C10-9443-8009-595E494E1355}" destId="{50BA079F-C6C8-1240-8A98-12B038A31169}" srcOrd="0" destOrd="0" presId="urn:microsoft.com/office/officeart/2005/8/layout/vList2"/>
    <dgm:cxn modelId="{B8B253F8-2943-9F44-A9B2-4270EAAFD690}" type="presOf" srcId="{477A8D5E-25B6-6643-AE36-8BA6D1FCB531}" destId="{F82E41E9-EE93-4B44-8BE6-75EB9101B2F3}" srcOrd="0" destOrd="0" presId="urn:microsoft.com/office/officeart/2005/8/layout/vList2"/>
    <dgm:cxn modelId="{9A1030DA-689A-7742-9F12-76AE50A8A0C3}" type="presParOf" srcId="{B8926515-D891-5D4E-A795-9715ED9895C3}" destId="{F82E41E9-EE93-4B44-8BE6-75EB9101B2F3}" srcOrd="0" destOrd="0" presId="urn:microsoft.com/office/officeart/2005/8/layout/vList2"/>
    <dgm:cxn modelId="{9F9EFA12-4AF9-CB48-909D-78ACA3D97A2B}" type="presParOf" srcId="{B8926515-D891-5D4E-A795-9715ED9895C3}" destId="{009EDC06-1F1B-DD46-8D2E-5F3DBA751C85}" srcOrd="1" destOrd="0" presId="urn:microsoft.com/office/officeart/2005/8/layout/vList2"/>
    <dgm:cxn modelId="{83E3E915-ECA9-1445-967A-39B0086B1ECF}" type="presParOf" srcId="{B8926515-D891-5D4E-A795-9715ED9895C3}" destId="{F49D3DF2-423B-9C4F-9A24-0CC8AE992513}" srcOrd="2" destOrd="0" presId="urn:microsoft.com/office/officeart/2005/8/layout/vList2"/>
    <dgm:cxn modelId="{18D061B5-C77A-E546-990A-336FD7CA3C3B}" type="presParOf" srcId="{B8926515-D891-5D4E-A795-9715ED9895C3}" destId="{C05B5F83-2C6C-1C4B-9C6A-A341090AADD4}" srcOrd="3" destOrd="0" presId="urn:microsoft.com/office/officeart/2005/8/layout/vList2"/>
    <dgm:cxn modelId="{C9717360-5359-1F43-B279-92FC54360689}" type="presParOf" srcId="{B8926515-D891-5D4E-A795-9715ED9895C3}" destId="{91196B69-0FEA-3742-8C84-387293BF8467}" srcOrd="4" destOrd="0" presId="urn:microsoft.com/office/officeart/2005/8/layout/vList2"/>
    <dgm:cxn modelId="{F1455C9A-82B3-B346-B11B-E382BD7900A7}" type="presParOf" srcId="{B8926515-D891-5D4E-A795-9715ED9895C3}" destId="{50BA079F-C6C8-1240-8A98-12B038A3116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20DF3BA-2A9A-1F40-8629-903D3AE594A7}" type="doc">
      <dgm:prSet loTypeId="urn:microsoft.com/office/officeart/2005/8/layout/process4" loCatId="list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90FC8540-375B-684E-AFEE-F1CB59DC1912}">
      <dgm:prSet/>
      <dgm:spPr/>
      <dgm:t>
        <a:bodyPr/>
        <a:lstStyle/>
        <a:p>
          <a:r>
            <a:rPr lang="en-US" b="0"/>
            <a:t>Super-Resolution improved digit clarity, enabling better feature extraction and classification.</a:t>
          </a:r>
        </a:p>
      </dgm:t>
    </dgm:pt>
    <dgm:pt modelId="{AD0782CD-E808-404C-9501-647978F567FF}" type="parTrans" cxnId="{829218FC-919E-F645-B263-10C0B314171E}">
      <dgm:prSet/>
      <dgm:spPr/>
      <dgm:t>
        <a:bodyPr/>
        <a:lstStyle/>
        <a:p>
          <a:endParaRPr lang="en-US"/>
        </a:p>
      </dgm:t>
    </dgm:pt>
    <dgm:pt modelId="{EC0C2894-04F0-2543-A0E3-CD03E69B9EED}" type="sibTrans" cxnId="{829218FC-919E-F645-B263-10C0B314171E}">
      <dgm:prSet/>
      <dgm:spPr/>
      <dgm:t>
        <a:bodyPr/>
        <a:lstStyle/>
        <a:p>
          <a:endParaRPr lang="en-US"/>
        </a:p>
      </dgm:t>
    </dgm:pt>
    <dgm:pt modelId="{8F75FBA2-88E7-7847-AFA7-556856528212}">
      <dgm:prSet/>
      <dgm:spPr/>
      <dgm:t>
        <a:bodyPr/>
        <a:lstStyle/>
        <a:p>
          <a:r>
            <a:rPr lang="en-US" b="0"/>
            <a:t>Residual connections stabilized training and preserved fine image details.</a:t>
          </a:r>
        </a:p>
      </dgm:t>
    </dgm:pt>
    <dgm:pt modelId="{A65F190D-26A4-584F-A8EA-D2B1D60744CB}" type="parTrans" cxnId="{41FFA323-37E8-444B-A26F-87959C6832E0}">
      <dgm:prSet/>
      <dgm:spPr/>
      <dgm:t>
        <a:bodyPr/>
        <a:lstStyle/>
        <a:p>
          <a:endParaRPr lang="en-US"/>
        </a:p>
      </dgm:t>
    </dgm:pt>
    <dgm:pt modelId="{BAE25133-3238-AB49-A8D9-5A4F18DD9DAB}" type="sibTrans" cxnId="{41FFA323-37E8-444B-A26F-87959C6832E0}">
      <dgm:prSet/>
      <dgm:spPr/>
      <dgm:t>
        <a:bodyPr/>
        <a:lstStyle/>
        <a:p>
          <a:endParaRPr lang="en-US"/>
        </a:p>
      </dgm:t>
    </dgm:pt>
    <dgm:pt modelId="{2F1BFA78-0949-864E-ABEE-16C71A9F511C}">
      <dgm:prSet/>
      <dgm:spPr/>
      <dgm:t>
        <a:bodyPr/>
        <a:lstStyle/>
        <a:p>
          <a:r>
            <a:rPr lang="en-US" b="0"/>
            <a:t>Attention mechanisms enhanced focus on important features, boosting accuracy.</a:t>
          </a:r>
        </a:p>
      </dgm:t>
    </dgm:pt>
    <dgm:pt modelId="{0B2AC664-F571-F24F-AB66-0F3668F3F8D3}" type="parTrans" cxnId="{3F62DC9D-9D3C-C84E-A85A-6F7F06A2DE6B}">
      <dgm:prSet/>
      <dgm:spPr/>
      <dgm:t>
        <a:bodyPr/>
        <a:lstStyle/>
        <a:p>
          <a:endParaRPr lang="en-US"/>
        </a:p>
      </dgm:t>
    </dgm:pt>
    <dgm:pt modelId="{193C0ECC-3744-124B-A52C-B7048893E3B8}" type="sibTrans" cxnId="{3F62DC9D-9D3C-C84E-A85A-6F7F06A2DE6B}">
      <dgm:prSet/>
      <dgm:spPr/>
      <dgm:t>
        <a:bodyPr/>
        <a:lstStyle/>
        <a:p>
          <a:endParaRPr lang="en-US"/>
        </a:p>
      </dgm:t>
    </dgm:pt>
    <dgm:pt modelId="{0F523EBD-95EB-A646-B7B8-4D06B092DB6A}">
      <dgm:prSet/>
      <dgm:spPr/>
      <dgm:t>
        <a:bodyPr/>
        <a:lstStyle/>
        <a:p>
          <a:r>
            <a:rPr lang="en-US" b="0"/>
            <a:t>Dense blocks promoted feature reuse, strengthening both low- and high-level representations.</a:t>
          </a:r>
        </a:p>
      </dgm:t>
    </dgm:pt>
    <dgm:pt modelId="{E44969B0-4AF4-F642-87E6-3D9E7A3AC27A}" type="parTrans" cxnId="{F2F9CA3B-6DE7-5941-B0CD-6428D00D5CD2}">
      <dgm:prSet/>
      <dgm:spPr/>
      <dgm:t>
        <a:bodyPr/>
        <a:lstStyle/>
        <a:p>
          <a:endParaRPr lang="en-US"/>
        </a:p>
      </dgm:t>
    </dgm:pt>
    <dgm:pt modelId="{B123A731-DEC9-A045-A829-91AF8DC03E30}" type="sibTrans" cxnId="{F2F9CA3B-6DE7-5941-B0CD-6428D00D5CD2}">
      <dgm:prSet/>
      <dgm:spPr/>
      <dgm:t>
        <a:bodyPr/>
        <a:lstStyle/>
        <a:p>
          <a:endParaRPr lang="en-US"/>
        </a:p>
      </dgm:t>
    </dgm:pt>
    <dgm:pt modelId="{3531B829-7E77-5244-BE2C-2AC4BD9A3805}">
      <dgm:prSet/>
      <dgm:spPr/>
      <dgm:t>
        <a:bodyPr/>
        <a:lstStyle/>
        <a:p>
          <a:r>
            <a:rPr lang="en-US" b="0"/>
            <a:t>Multi-path convolutions captured diverse patterns, improving recognition of complex digit structures.</a:t>
          </a:r>
        </a:p>
      </dgm:t>
    </dgm:pt>
    <dgm:pt modelId="{592F994E-9131-2D43-A7E9-ADA98C01986E}" type="parTrans" cxnId="{6E464308-66B7-CC44-885E-F109A3E89020}">
      <dgm:prSet/>
      <dgm:spPr/>
      <dgm:t>
        <a:bodyPr/>
        <a:lstStyle/>
        <a:p>
          <a:endParaRPr lang="en-US"/>
        </a:p>
      </dgm:t>
    </dgm:pt>
    <dgm:pt modelId="{407F1F59-56E5-DB44-B857-A2A2FFE6CC6D}" type="sibTrans" cxnId="{6E464308-66B7-CC44-885E-F109A3E89020}">
      <dgm:prSet/>
      <dgm:spPr/>
      <dgm:t>
        <a:bodyPr/>
        <a:lstStyle/>
        <a:p>
          <a:endParaRPr lang="en-US"/>
        </a:p>
      </dgm:t>
    </dgm:pt>
    <dgm:pt modelId="{1EDBA9DD-4BD0-9943-AC3F-8A711405B1D4}" type="pres">
      <dgm:prSet presAssocID="{E20DF3BA-2A9A-1F40-8629-903D3AE594A7}" presName="Name0" presStyleCnt="0">
        <dgm:presLayoutVars>
          <dgm:dir/>
          <dgm:animLvl val="lvl"/>
          <dgm:resizeHandles val="exact"/>
        </dgm:presLayoutVars>
      </dgm:prSet>
      <dgm:spPr/>
    </dgm:pt>
    <dgm:pt modelId="{2435E063-5BAE-1642-98F2-F06D4F885ECC}" type="pres">
      <dgm:prSet presAssocID="{3531B829-7E77-5244-BE2C-2AC4BD9A3805}" presName="boxAndChildren" presStyleCnt="0"/>
      <dgm:spPr/>
    </dgm:pt>
    <dgm:pt modelId="{74561266-55B0-0D4A-B39B-8435728A8242}" type="pres">
      <dgm:prSet presAssocID="{3531B829-7E77-5244-BE2C-2AC4BD9A3805}" presName="parentTextBox" presStyleLbl="node1" presStyleIdx="0" presStyleCnt="5"/>
      <dgm:spPr/>
    </dgm:pt>
    <dgm:pt modelId="{7EF1AB46-4A7E-9541-9334-6B0B7540ED90}" type="pres">
      <dgm:prSet presAssocID="{B123A731-DEC9-A045-A829-91AF8DC03E30}" presName="sp" presStyleCnt="0"/>
      <dgm:spPr/>
    </dgm:pt>
    <dgm:pt modelId="{AE005261-E6B6-1246-B511-15C15C14DE44}" type="pres">
      <dgm:prSet presAssocID="{0F523EBD-95EB-A646-B7B8-4D06B092DB6A}" presName="arrowAndChildren" presStyleCnt="0"/>
      <dgm:spPr/>
    </dgm:pt>
    <dgm:pt modelId="{26A846CA-C0A0-9541-83A4-5B104A01A526}" type="pres">
      <dgm:prSet presAssocID="{0F523EBD-95EB-A646-B7B8-4D06B092DB6A}" presName="parentTextArrow" presStyleLbl="node1" presStyleIdx="1" presStyleCnt="5"/>
      <dgm:spPr/>
    </dgm:pt>
    <dgm:pt modelId="{5F5849E5-4788-3A4A-A6E6-D7D2420D13DC}" type="pres">
      <dgm:prSet presAssocID="{193C0ECC-3744-124B-A52C-B7048893E3B8}" presName="sp" presStyleCnt="0"/>
      <dgm:spPr/>
    </dgm:pt>
    <dgm:pt modelId="{E29D0A42-E7F0-E149-A4C6-E4C542B722FB}" type="pres">
      <dgm:prSet presAssocID="{2F1BFA78-0949-864E-ABEE-16C71A9F511C}" presName="arrowAndChildren" presStyleCnt="0"/>
      <dgm:spPr/>
    </dgm:pt>
    <dgm:pt modelId="{7039F430-D9D8-3F43-ADC6-D6F20393FF79}" type="pres">
      <dgm:prSet presAssocID="{2F1BFA78-0949-864E-ABEE-16C71A9F511C}" presName="parentTextArrow" presStyleLbl="node1" presStyleIdx="2" presStyleCnt="5"/>
      <dgm:spPr/>
    </dgm:pt>
    <dgm:pt modelId="{27971BA3-D46A-7A45-956F-07AAFCEA7314}" type="pres">
      <dgm:prSet presAssocID="{BAE25133-3238-AB49-A8D9-5A4F18DD9DAB}" presName="sp" presStyleCnt="0"/>
      <dgm:spPr/>
    </dgm:pt>
    <dgm:pt modelId="{3F6B2CA9-07F3-214C-B177-15186921D7FA}" type="pres">
      <dgm:prSet presAssocID="{8F75FBA2-88E7-7847-AFA7-556856528212}" presName="arrowAndChildren" presStyleCnt="0"/>
      <dgm:spPr/>
    </dgm:pt>
    <dgm:pt modelId="{3FA8CAB7-9645-C542-A86B-D325B65F3133}" type="pres">
      <dgm:prSet presAssocID="{8F75FBA2-88E7-7847-AFA7-556856528212}" presName="parentTextArrow" presStyleLbl="node1" presStyleIdx="3" presStyleCnt="5"/>
      <dgm:spPr/>
    </dgm:pt>
    <dgm:pt modelId="{DC325EB3-C78C-0A40-9445-48875C27DC7E}" type="pres">
      <dgm:prSet presAssocID="{EC0C2894-04F0-2543-A0E3-CD03E69B9EED}" presName="sp" presStyleCnt="0"/>
      <dgm:spPr/>
    </dgm:pt>
    <dgm:pt modelId="{D55F95E0-6CD6-C446-8654-55965EDC9C4E}" type="pres">
      <dgm:prSet presAssocID="{90FC8540-375B-684E-AFEE-F1CB59DC1912}" presName="arrowAndChildren" presStyleCnt="0"/>
      <dgm:spPr/>
    </dgm:pt>
    <dgm:pt modelId="{55DE2408-74CA-3742-A1D5-7B416EC77505}" type="pres">
      <dgm:prSet presAssocID="{90FC8540-375B-684E-AFEE-F1CB59DC1912}" presName="parentTextArrow" presStyleLbl="node1" presStyleIdx="4" presStyleCnt="5"/>
      <dgm:spPr/>
    </dgm:pt>
  </dgm:ptLst>
  <dgm:cxnLst>
    <dgm:cxn modelId="{C3895B06-670F-D649-A2A9-FB6C01D99CE4}" type="presOf" srcId="{2F1BFA78-0949-864E-ABEE-16C71A9F511C}" destId="{7039F430-D9D8-3F43-ADC6-D6F20393FF79}" srcOrd="0" destOrd="0" presId="urn:microsoft.com/office/officeart/2005/8/layout/process4"/>
    <dgm:cxn modelId="{6E464308-66B7-CC44-885E-F109A3E89020}" srcId="{E20DF3BA-2A9A-1F40-8629-903D3AE594A7}" destId="{3531B829-7E77-5244-BE2C-2AC4BD9A3805}" srcOrd="4" destOrd="0" parTransId="{592F994E-9131-2D43-A7E9-ADA98C01986E}" sibTransId="{407F1F59-56E5-DB44-B857-A2A2FFE6CC6D}"/>
    <dgm:cxn modelId="{41FFA323-37E8-444B-A26F-87959C6832E0}" srcId="{E20DF3BA-2A9A-1F40-8629-903D3AE594A7}" destId="{8F75FBA2-88E7-7847-AFA7-556856528212}" srcOrd="1" destOrd="0" parTransId="{A65F190D-26A4-584F-A8EA-D2B1D60744CB}" sibTransId="{BAE25133-3238-AB49-A8D9-5A4F18DD9DAB}"/>
    <dgm:cxn modelId="{F2F9CA3B-6DE7-5941-B0CD-6428D00D5CD2}" srcId="{E20DF3BA-2A9A-1F40-8629-903D3AE594A7}" destId="{0F523EBD-95EB-A646-B7B8-4D06B092DB6A}" srcOrd="3" destOrd="0" parTransId="{E44969B0-4AF4-F642-87E6-3D9E7A3AC27A}" sibTransId="{B123A731-DEC9-A045-A829-91AF8DC03E30}"/>
    <dgm:cxn modelId="{5CAEF96D-D993-BD4D-9393-181C135019F8}" type="presOf" srcId="{90FC8540-375B-684E-AFEE-F1CB59DC1912}" destId="{55DE2408-74CA-3742-A1D5-7B416EC77505}" srcOrd="0" destOrd="0" presId="urn:microsoft.com/office/officeart/2005/8/layout/process4"/>
    <dgm:cxn modelId="{94AA748B-A44E-0447-929F-935504E7D5FE}" type="presOf" srcId="{E20DF3BA-2A9A-1F40-8629-903D3AE594A7}" destId="{1EDBA9DD-4BD0-9943-AC3F-8A711405B1D4}" srcOrd="0" destOrd="0" presId="urn:microsoft.com/office/officeart/2005/8/layout/process4"/>
    <dgm:cxn modelId="{7B737093-542C-E749-80F9-DC55651EB123}" type="presOf" srcId="{3531B829-7E77-5244-BE2C-2AC4BD9A3805}" destId="{74561266-55B0-0D4A-B39B-8435728A8242}" srcOrd="0" destOrd="0" presId="urn:microsoft.com/office/officeart/2005/8/layout/process4"/>
    <dgm:cxn modelId="{EBF4FE96-BCBD-E840-AA63-73280A60DB38}" type="presOf" srcId="{0F523EBD-95EB-A646-B7B8-4D06B092DB6A}" destId="{26A846CA-C0A0-9541-83A4-5B104A01A526}" srcOrd="0" destOrd="0" presId="urn:microsoft.com/office/officeart/2005/8/layout/process4"/>
    <dgm:cxn modelId="{3F62DC9D-9D3C-C84E-A85A-6F7F06A2DE6B}" srcId="{E20DF3BA-2A9A-1F40-8629-903D3AE594A7}" destId="{2F1BFA78-0949-864E-ABEE-16C71A9F511C}" srcOrd="2" destOrd="0" parTransId="{0B2AC664-F571-F24F-AB66-0F3668F3F8D3}" sibTransId="{193C0ECC-3744-124B-A52C-B7048893E3B8}"/>
    <dgm:cxn modelId="{8AB833A4-CC10-5A47-BB6B-438E9F884DA7}" type="presOf" srcId="{8F75FBA2-88E7-7847-AFA7-556856528212}" destId="{3FA8CAB7-9645-C542-A86B-D325B65F3133}" srcOrd="0" destOrd="0" presId="urn:microsoft.com/office/officeart/2005/8/layout/process4"/>
    <dgm:cxn modelId="{829218FC-919E-F645-B263-10C0B314171E}" srcId="{E20DF3BA-2A9A-1F40-8629-903D3AE594A7}" destId="{90FC8540-375B-684E-AFEE-F1CB59DC1912}" srcOrd="0" destOrd="0" parTransId="{AD0782CD-E808-404C-9501-647978F567FF}" sibTransId="{EC0C2894-04F0-2543-A0E3-CD03E69B9EED}"/>
    <dgm:cxn modelId="{1D185021-1700-CE4C-80D3-D24CBBC1156E}" type="presParOf" srcId="{1EDBA9DD-4BD0-9943-AC3F-8A711405B1D4}" destId="{2435E063-5BAE-1642-98F2-F06D4F885ECC}" srcOrd="0" destOrd="0" presId="urn:microsoft.com/office/officeart/2005/8/layout/process4"/>
    <dgm:cxn modelId="{609E89CA-B0FE-6A42-B452-04554E744709}" type="presParOf" srcId="{2435E063-5BAE-1642-98F2-F06D4F885ECC}" destId="{74561266-55B0-0D4A-B39B-8435728A8242}" srcOrd="0" destOrd="0" presId="urn:microsoft.com/office/officeart/2005/8/layout/process4"/>
    <dgm:cxn modelId="{59C8E805-EB8D-9143-8433-9E5AE5B57BC0}" type="presParOf" srcId="{1EDBA9DD-4BD0-9943-AC3F-8A711405B1D4}" destId="{7EF1AB46-4A7E-9541-9334-6B0B7540ED90}" srcOrd="1" destOrd="0" presId="urn:microsoft.com/office/officeart/2005/8/layout/process4"/>
    <dgm:cxn modelId="{4B3251EC-6096-C14A-90A1-DD30D6F1C7AF}" type="presParOf" srcId="{1EDBA9DD-4BD0-9943-AC3F-8A711405B1D4}" destId="{AE005261-E6B6-1246-B511-15C15C14DE44}" srcOrd="2" destOrd="0" presId="urn:microsoft.com/office/officeart/2005/8/layout/process4"/>
    <dgm:cxn modelId="{6DDC7BFE-61F3-954D-A6F4-FB6894B58511}" type="presParOf" srcId="{AE005261-E6B6-1246-B511-15C15C14DE44}" destId="{26A846CA-C0A0-9541-83A4-5B104A01A526}" srcOrd="0" destOrd="0" presId="urn:microsoft.com/office/officeart/2005/8/layout/process4"/>
    <dgm:cxn modelId="{DDEE8D99-FFBB-1344-B970-F460FE431A80}" type="presParOf" srcId="{1EDBA9DD-4BD0-9943-AC3F-8A711405B1D4}" destId="{5F5849E5-4788-3A4A-A6E6-D7D2420D13DC}" srcOrd="3" destOrd="0" presId="urn:microsoft.com/office/officeart/2005/8/layout/process4"/>
    <dgm:cxn modelId="{DA9EBAC2-5883-544E-9F2C-25ABAF757A8D}" type="presParOf" srcId="{1EDBA9DD-4BD0-9943-AC3F-8A711405B1D4}" destId="{E29D0A42-E7F0-E149-A4C6-E4C542B722FB}" srcOrd="4" destOrd="0" presId="urn:microsoft.com/office/officeart/2005/8/layout/process4"/>
    <dgm:cxn modelId="{84DE28F5-C930-ED49-AC2B-A651FDBBD01F}" type="presParOf" srcId="{E29D0A42-E7F0-E149-A4C6-E4C542B722FB}" destId="{7039F430-D9D8-3F43-ADC6-D6F20393FF79}" srcOrd="0" destOrd="0" presId="urn:microsoft.com/office/officeart/2005/8/layout/process4"/>
    <dgm:cxn modelId="{888F2E0D-2835-8D47-B404-0E96893F9D77}" type="presParOf" srcId="{1EDBA9DD-4BD0-9943-AC3F-8A711405B1D4}" destId="{27971BA3-D46A-7A45-956F-07AAFCEA7314}" srcOrd="5" destOrd="0" presId="urn:microsoft.com/office/officeart/2005/8/layout/process4"/>
    <dgm:cxn modelId="{2B9C86AE-4614-3B45-8AC8-A81BEFAAC804}" type="presParOf" srcId="{1EDBA9DD-4BD0-9943-AC3F-8A711405B1D4}" destId="{3F6B2CA9-07F3-214C-B177-15186921D7FA}" srcOrd="6" destOrd="0" presId="urn:microsoft.com/office/officeart/2005/8/layout/process4"/>
    <dgm:cxn modelId="{9634C370-6A55-A145-97F4-251A7E9AA00B}" type="presParOf" srcId="{3F6B2CA9-07F3-214C-B177-15186921D7FA}" destId="{3FA8CAB7-9645-C542-A86B-D325B65F3133}" srcOrd="0" destOrd="0" presId="urn:microsoft.com/office/officeart/2005/8/layout/process4"/>
    <dgm:cxn modelId="{0B184EF4-C767-1F4F-982F-8D340778754D}" type="presParOf" srcId="{1EDBA9DD-4BD0-9943-AC3F-8A711405B1D4}" destId="{DC325EB3-C78C-0A40-9445-48875C27DC7E}" srcOrd="7" destOrd="0" presId="urn:microsoft.com/office/officeart/2005/8/layout/process4"/>
    <dgm:cxn modelId="{D5A6FB16-BB31-3F44-ADA8-1A1E17AA57BE}" type="presParOf" srcId="{1EDBA9DD-4BD0-9943-AC3F-8A711405B1D4}" destId="{D55F95E0-6CD6-C446-8654-55965EDC9C4E}" srcOrd="8" destOrd="0" presId="urn:microsoft.com/office/officeart/2005/8/layout/process4"/>
    <dgm:cxn modelId="{330013AB-907C-E34F-99E7-D24A7C4B4C1F}" type="presParOf" srcId="{D55F95E0-6CD6-C446-8654-55965EDC9C4E}" destId="{55DE2408-74CA-3742-A1D5-7B416EC7750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E66E75-7869-734A-A147-8520C45E95D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BB00A1-305C-5148-9660-90BAD1A5F5A4}">
      <dgm:prSet/>
      <dgm:spPr/>
      <dgm:t>
        <a:bodyPr/>
        <a:lstStyle/>
        <a:p>
          <a:r>
            <a:rPr lang="en-US"/>
            <a:t>Apply the model to more complex datasets like EMNIST or SVHN.</a:t>
          </a:r>
        </a:p>
      </dgm:t>
    </dgm:pt>
    <dgm:pt modelId="{EDCFD333-7BC8-0249-8B45-05A3E0AD5E7E}" type="parTrans" cxnId="{F79221D0-5B2A-C64F-BB3D-1004B49A709E}">
      <dgm:prSet/>
      <dgm:spPr/>
      <dgm:t>
        <a:bodyPr/>
        <a:lstStyle/>
        <a:p>
          <a:endParaRPr lang="en-US"/>
        </a:p>
      </dgm:t>
    </dgm:pt>
    <dgm:pt modelId="{94667C9C-CED4-4D4B-B453-48DE88E255B9}" type="sibTrans" cxnId="{F79221D0-5B2A-C64F-BB3D-1004B49A709E}">
      <dgm:prSet/>
      <dgm:spPr/>
      <dgm:t>
        <a:bodyPr/>
        <a:lstStyle/>
        <a:p>
          <a:endParaRPr lang="en-US"/>
        </a:p>
      </dgm:t>
    </dgm:pt>
    <dgm:pt modelId="{7F97EB15-E298-6E4F-A12F-4F0D298F74C5}">
      <dgm:prSet/>
      <dgm:spPr/>
      <dgm:t>
        <a:bodyPr/>
        <a:lstStyle/>
        <a:p>
          <a:r>
            <a:rPr lang="en-US"/>
            <a:t>Explore advanced SR techniques such as GAN-based Super-Resolution (e.g., SRGAN).</a:t>
          </a:r>
        </a:p>
      </dgm:t>
    </dgm:pt>
    <dgm:pt modelId="{3CE29834-7C66-1349-8644-5BDA75F45960}" type="parTrans" cxnId="{98D55650-E8C3-D64D-A4DA-F8BDDE385237}">
      <dgm:prSet/>
      <dgm:spPr/>
      <dgm:t>
        <a:bodyPr/>
        <a:lstStyle/>
        <a:p>
          <a:endParaRPr lang="en-US"/>
        </a:p>
      </dgm:t>
    </dgm:pt>
    <dgm:pt modelId="{18BA1B96-7CC9-254D-8B93-11828DFFB5AF}" type="sibTrans" cxnId="{98D55650-E8C3-D64D-A4DA-F8BDDE385237}">
      <dgm:prSet/>
      <dgm:spPr/>
      <dgm:t>
        <a:bodyPr/>
        <a:lstStyle/>
        <a:p>
          <a:endParaRPr lang="en-US"/>
        </a:p>
      </dgm:t>
    </dgm:pt>
    <dgm:pt modelId="{C39C7DD2-79C3-B949-8BAB-0723F3E6E345}">
      <dgm:prSet/>
      <dgm:spPr/>
      <dgm:t>
        <a:bodyPr/>
        <a:lstStyle/>
        <a:p>
          <a:r>
            <a:rPr lang="en-US"/>
            <a:t>Integrate perceptual and adversarial loss functions for sharper reconstructions.</a:t>
          </a:r>
        </a:p>
      </dgm:t>
    </dgm:pt>
    <dgm:pt modelId="{DDC2C456-A05A-6247-B34B-2F9D7003254E}" type="parTrans" cxnId="{27EDC024-CACD-FB4C-A471-34B75E3E0BA9}">
      <dgm:prSet/>
      <dgm:spPr/>
      <dgm:t>
        <a:bodyPr/>
        <a:lstStyle/>
        <a:p>
          <a:endParaRPr lang="en-US"/>
        </a:p>
      </dgm:t>
    </dgm:pt>
    <dgm:pt modelId="{2E8B7A93-770C-A243-A1E0-2E96158E1E73}" type="sibTrans" cxnId="{27EDC024-CACD-FB4C-A471-34B75E3E0BA9}">
      <dgm:prSet/>
      <dgm:spPr/>
      <dgm:t>
        <a:bodyPr/>
        <a:lstStyle/>
        <a:p>
          <a:endParaRPr lang="en-US"/>
        </a:p>
      </dgm:t>
    </dgm:pt>
    <dgm:pt modelId="{60276DEB-57C6-AC44-A9E1-E4D6F61863D9}">
      <dgm:prSet/>
      <dgm:spPr/>
      <dgm:t>
        <a:bodyPr/>
        <a:lstStyle/>
        <a:p>
          <a:r>
            <a:rPr lang="en-US"/>
            <a:t>Optimize the model for lightweight deployment on mobile and embedded platforms</a:t>
          </a:r>
        </a:p>
      </dgm:t>
    </dgm:pt>
    <dgm:pt modelId="{36151D9F-4844-574E-800A-3A52082D32C8}" type="parTrans" cxnId="{C9A9DCE9-FE5E-7348-A154-5FE0E996F666}">
      <dgm:prSet/>
      <dgm:spPr/>
      <dgm:t>
        <a:bodyPr/>
        <a:lstStyle/>
        <a:p>
          <a:endParaRPr lang="en-US"/>
        </a:p>
      </dgm:t>
    </dgm:pt>
    <dgm:pt modelId="{EC77B63B-5A0F-EE4A-BE94-D0F3A4506EF0}" type="sibTrans" cxnId="{C9A9DCE9-FE5E-7348-A154-5FE0E996F666}">
      <dgm:prSet/>
      <dgm:spPr/>
      <dgm:t>
        <a:bodyPr/>
        <a:lstStyle/>
        <a:p>
          <a:endParaRPr lang="en-US"/>
        </a:p>
      </dgm:t>
    </dgm:pt>
    <dgm:pt modelId="{12908ADF-6378-8F4A-B2F9-85EE40381E9C}" type="pres">
      <dgm:prSet presAssocID="{A6E66E75-7869-734A-A147-8520C45E95DC}" presName="vert0" presStyleCnt="0">
        <dgm:presLayoutVars>
          <dgm:dir/>
          <dgm:animOne val="branch"/>
          <dgm:animLvl val="lvl"/>
        </dgm:presLayoutVars>
      </dgm:prSet>
      <dgm:spPr/>
    </dgm:pt>
    <dgm:pt modelId="{1046149A-7DB5-D64C-AE1F-17B61BA49690}" type="pres">
      <dgm:prSet presAssocID="{41BB00A1-305C-5148-9660-90BAD1A5F5A4}" presName="thickLine" presStyleLbl="alignNode1" presStyleIdx="0" presStyleCnt="4"/>
      <dgm:spPr/>
    </dgm:pt>
    <dgm:pt modelId="{534C345E-73FA-584C-8DDF-DAD36D14FB66}" type="pres">
      <dgm:prSet presAssocID="{41BB00A1-305C-5148-9660-90BAD1A5F5A4}" presName="horz1" presStyleCnt="0"/>
      <dgm:spPr/>
    </dgm:pt>
    <dgm:pt modelId="{6FB8B3F0-ACFF-5546-B294-C059B50C7041}" type="pres">
      <dgm:prSet presAssocID="{41BB00A1-305C-5148-9660-90BAD1A5F5A4}" presName="tx1" presStyleLbl="revTx" presStyleIdx="0" presStyleCnt="4"/>
      <dgm:spPr/>
    </dgm:pt>
    <dgm:pt modelId="{C99F2CA5-92A0-3544-BA55-FDCB63B63362}" type="pres">
      <dgm:prSet presAssocID="{41BB00A1-305C-5148-9660-90BAD1A5F5A4}" presName="vert1" presStyleCnt="0"/>
      <dgm:spPr/>
    </dgm:pt>
    <dgm:pt modelId="{9E0C22D8-94F8-2D43-885C-3DACACFED403}" type="pres">
      <dgm:prSet presAssocID="{7F97EB15-E298-6E4F-A12F-4F0D298F74C5}" presName="thickLine" presStyleLbl="alignNode1" presStyleIdx="1" presStyleCnt="4"/>
      <dgm:spPr/>
    </dgm:pt>
    <dgm:pt modelId="{39E9A486-5BB5-D045-A278-185C14623286}" type="pres">
      <dgm:prSet presAssocID="{7F97EB15-E298-6E4F-A12F-4F0D298F74C5}" presName="horz1" presStyleCnt="0"/>
      <dgm:spPr/>
    </dgm:pt>
    <dgm:pt modelId="{1960BC38-4FF1-5F49-84F9-7B98524364E2}" type="pres">
      <dgm:prSet presAssocID="{7F97EB15-E298-6E4F-A12F-4F0D298F74C5}" presName="tx1" presStyleLbl="revTx" presStyleIdx="1" presStyleCnt="4"/>
      <dgm:spPr/>
    </dgm:pt>
    <dgm:pt modelId="{ECBCFF9A-BBC8-1C40-9226-EBCF14817FC1}" type="pres">
      <dgm:prSet presAssocID="{7F97EB15-E298-6E4F-A12F-4F0D298F74C5}" presName="vert1" presStyleCnt="0"/>
      <dgm:spPr/>
    </dgm:pt>
    <dgm:pt modelId="{891A7A8B-6674-B646-9308-0927584FC4D0}" type="pres">
      <dgm:prSet presAssocID="{C39C7DD2-79C3-B949-8BAB-0723F3E6E345}" presName="thickLine" presStyleLbl="alignNode1" presStyleIdx="2" presStyleCnt="4"/>
      <dgm:spPr/>
    </dgm:pt>
    <dgm:pt modelId="{63EB4121-6C39-5F4D-BC1D-67A0FC186D96}" type="pres">
      <dgm:prSet presAssocID="{C39C7DD2-79C3-B949-8BAB-0723F3E6E345}" presName="horz1" presStyleCnt="0"/>
      <dgm:spPr/>
    </dgm:pt>
    <dgm:pt modelId="{F3661F7E-E4DA-E542-A57F-9A332146CE27}" type="pres">
      <dgm:prSet presAssocID="{C39C7DD2-79C3-B949-8BAB-0723F3E6E345}" presName="tx1" presStyleLbl="revTx" presStyleIdx="2" presStyleCnt="4"/>
      <dgm:spPr/>
    </dgm:pt>
    <dgm:pt modelId="{EF1E42EC-8A7C-9D43-B618-2495578E5617}" type="pres">
      <dgm:prSet presAssocID="{C39C7DD2-79C3-B949-8BAB-0723F3E6E345}" presName="vert1" presStyleCnt="0"/>
      <dgm:spPr/>
    </dgm:pt>
    <dgm:pt modelId="{70E0DBB2-550E-C940-9DFE-1CFD71E0C3E5}" type="pres">
      <dgm:prSet presAssocID="{60276DEB-57C6-AC44-A9E1-E4D6F61863D9}" presName="thickLine" presStyleLbl="alignNode1" presStyleIdx="3" presStyleCnt="4"/>
      <dgm:spPr/>
    </dgm:pt>
    <dgm:pt modelId="{B6C2ABFD-E8E9-DB41-9279-116ACB208C7F}" type="pres">
      <dgm:prSet presAssocID="{60276DEB-57C6-AC44-A9E1-E4D6F61863D9}" presName="horz1" presStyleCnt="0"/>
      <dgm:spPr/>
    </dgm:pt>
    <dgm:pt modelId="{3B53DA22-F912-7842-B7F1-D48C300C488C}" type="pres">
      <dgm:prSet presAssocID="{60276DEB-57C6-AC44-A9E1-E4D6F61863D9}" presName="tx1" presStyleLbl="revTx" presStyleIdx="3" presStyleCnt="4"/>
      <dgm:spPr/>
    </dgm:pt>
    <dgm:pt modelId="{8C7D4709-D658-3045-957C-5FB7C6789382}" type="pres">
      <dgm:prSet presAssocID="{60276DEB-57C6-AC44-A9E1-E4D6F61863D9}" presName="vert1" presStyleCnt="0"/>
      <dgm:spPr/>
    </dgm:pt>
  </dgm:ptLst>
  <dgm:cxnLst>
    <dgm:cxn modelId="{27EDC024-CACD-FB4C-A471-34B75E3E0BA9}" srcId="{A6E66E75-7869-734A-A147-8520C45E95DC}" destId="{C39C7DD2-79C3-B949-8BAB-0723F3E6E345}" srcOrd="2" destOrd="0" parTransId="{DDC2C456-A05A-6247-B34B-2F9D7003254E}" sibTransId="{2E8B7A93-770C-A243-A1E0-2E96158E1E73}"/>
    <dgm:cxn modelId="{98D55650-E8C3-D64D-A4DA-F8BDDE385237}" srcId="{A6E66E75-7869-734A-A147-8520C45E95DC}" destId="{7F97EB15-E298-6E4F-A12F-4F0D298F74C5}" srcOrd="1" destOrd="0" parTransId="{3CE29834-7C66-1349-8644-5BDA75F45960}" sibTransId="{18BA1B96-7CC9-254D-8B93-11828DFFB5AF}"/>
    <dgm:cxn modelId="{B3EF5069-167E-D64A-AEE6-6061EA39EEBB}" type="presOf" srcId="{60276DEB-57C6-AC44-A9E1-E4D6F61863D9}" destId="{3B53DA22-F912-7842-B7F1-D48C300C488C}" srcOrd="0" destOrd="0" presId="urn:microsoft.com/office/officeart/2008/layout/LinedList"/>
    <dgm:cxn modelId="{BCCC7575-FBA1-714D-BDF5-DED2BB418908}" type="presOf" srcId="{A6E66E75-7869-734A-A147-8520C45E95DC}" destId="{12908ADF-6378-8F4A-B2F9-85EE40381E9C}" srcOrd="0" destOrd="0" presId="urn:microsoft.com/office/officeart/2008/layout/LinedList"/>
    <dgm:cxn modelId="{DA367FB6-383D-6A46-BAD9-F26B62D4A9F0}" type="presOf" srcId="{C39C7DD2-79C3-B949-8BAB-0723F3E6E345}" destId="{F3661F7E-E4DA-E542-A57F-9A332146CE27}" srcOrd="0" destOrd="0" presId="urn:microsoft.com/office/officeart/2008/layout/LinedList"/>
    <dgm:cxn modelId="{FB2D3BCD-BDF7-184D-A937-3AF103887CAA}" type="presOf" srcId="{7F97EB15-E298-6E4F-A12F-4F0D298F74C5}" destId="{1960BC38-4FF1-5F49-84F9-7B98524364E2}" srcOrd="0" destOrd="0" presId="urn:microsoft.com/office/officeart/2008/layout/LinedList"/>
    <dgm:cxn modelId="{F79221D0-5B2A-C64F-BB3D-1004B49A709E}" srcId="{A6E66E75-7869-734A-A147-8520C45E95DC}" destId="{41BB00A1-305C-5148-9660-90BAD1A5F5A4}" srcOrd="0" destOrd="0" parTransId="{EDCFD333-7BC8-0249-8B45-05A3E0AD5E7E}" sibTransId="{94667C9C-CED4-4D4B-B453-48DE88E255B9}"/>
    <dgm:cxn modelId="{91E4BBDC-C2E0-D44B-869F-07B6D9063FC0}" type="presOf" srcId="{41BB00A1-305C-5148-9660-90BAD1A5F5A4}" destId="{6FB8B3F0-ACFF-5546-B294-C059B50C7041}" srcOrd="0" destOrd="0" presId="urn:microsoft.com/office/officeart/2008/layout/LinedList"/>
    <dgm:cxn modelId="{C9A9DCE9-FE5E-7348-A154-5FE0E996F666}" srcId="{A6E66E75-7869-734A-A147-8520C45E95DC}" destId="{60276DEB-57C6-AC44-A9E1-E4D6F61863D9}" srcOrd="3" destOrd="0" parTransId="{36151D9F-4844-574E-800A-3A52082D32C8}" sibTransId="{EC77B63B-5A0F-EE4A-BE94-D0F3A4506EF0}"/>
    <dgm:cxn modelId="{E809879A-B014-0040-879F-18A8FAAA09B6}" type="presParOf" srcId="{12908ADF-6378-8F4A-B2F9-85EE40381E9C}" destId="{1046149A-7DB5-D64C-AE1F-17B61BA49690}" srcOrd="0" destOrd="0" presId="urn:microsoft.com/office/officeart/2008/layout/LinedList"/>
    <dgm:cxn modelId="{C324E10E-7075-8A4C-8CC7-9CB2D3C8DE59}" type="presParOf" srcId="{12908ADF-6378-8F4A-B2F9-85EE40381E9C}" destId="{534C345E-73FA-584C-8DDF-DAD36D14FB66}" srcOrd="1" destOrd="0" presId="urn:microsoft.com/office/officeart/2008/layout/LinedList"/>
    <dgm:cxn modelId="{0B0565A7-CE7C-8842-950F-206D0E533CBE}" type="presParOf" srcId="{534C345E-73FA-584C-8DDF-DAD36D14FB66}" destId="{6FB8B3F0-ACFF-5546-B294-C059B50C7041}" srcOrd="0" destOrd="0" presId="urn:microsoft.com/office/officeart/2008/layout/LinedList"/>
    <dgm:cxn modelId="{51DAD3ED-D169-F446-BF60-AEDF5B2F3C24}" type="presParOf" srcId="{534C345E-73FA-584C-8DDF-DAD36D14FB66}" destId="{C99F2CA5-92A0-3544-BA55-FDCB63B63362}" srcOrd="1" destOrd="0" presId="urn:microsoft.com/office/officeart/2008/layout/LinedList"/>
    <dgm:cxn modelId="{12A3BE9F-84AF-AE4B-B5F0-D980E76CA94E}" type="presParOf" srcId="{12908ADF-6378-8F4A-B2F9-85EE40381E9C}" destId="{9E0C22D8-94F8-2D43-885C-3DACACFED403}" srcOrd="2" destOrd="0" presId="urn:microsoft.com/office/officeart/2008/layout/LinedList"/>
    <dgm:cxn modelId="{40F9EF95-2DEB-F24C-85C9-988480297930}" type="presParOf" srcId="{12908ADF-6378-8F4A-B2F9-85EE40381E9C}" destId="{39E9A486-5BB5-D045-A278-185C14623286}" srcOrd="3" destOrd="0" presId="urn:microsoft.com/office/officeart/2008/layout/LinedList"/>
    <dgm:cxn modelId="{5D432327-39AB-B04B-AD29-C917F6F8F714}" type="presParOf" srcId="{39E9A486-5BB5-D045-A278-185C14623286}" destId="{1960BC38-4FF1-5F49-84F9-7B98524364E2}" srcOrd="0" destOrd="0" presId="urn:microsoft.com/office/officeart/2008/layout/LinedList"/>
    <dgm:cxn modelId="{D2D0D442-5D0A-BD4F-99F8-77DD238CAEB7}" type="presParOf" srcId="{39E9A486-5BB5-D045-A278-185C14623286}" destId="{ECBCFF9A-BBC8-1C40-9226-EBCF14817FC1}" srcOrd="1" destOrd="0" presId="urn:microsoft.com/office/officeart/2008/layout/LinedList"/>
    <dgm:cxn modelId="{99D92DC2-FB43-5746-9528-85E627FC15D2}" type="presParOf" srcId="{12908ADF-6378-8F4A-B2F9-85EE40381E9C}" destId="{891A7A8B-6674-B646-9308-0927584FC4D0}" srcOrd="4" destOrd="0" presId="urn:microsoft.com/office/officeart/2008/layout/LinedList"/>
    <dgm:cxn modelId="{5A13F4C6-1501-5541-B857-A6DE383A0A34}" type="presParOf" srcId="{12908ADF-6378-8F4A-B2F9-85EE40381E9C}" destId="{63EB4121-6C39-5F4D-BC1D-67A0FC186D96}" srcOrd="5" destOrd="0" presId="urn:microsoft.com/office/officeart/2008/layout/LinedList"/>
    <dgm:cxn modelId="{AA03D737-3C3F-374E-AF59-A9FEAD9446A0}" type="presParOf" srcId="{63EB4121-6C39-5F4D-BC1D-67A0FC186D96}" destId="{F3661F7E-E4DA-E542-A57F-9A332146CE27}" srcOrd="0" destOrd="0" presId="urn:microsoft.com/office/officeart/2008/layout/LinedList"/>
    <dgm:cxn modelId="{CEE1BC5D-918C-234E-B957-2DF8B791E3FE}" type="presParOf" srcId="{63EB4121-6C39-5F4D-BC1D-67A0FC186D96}" destId="{EF1E42EC-8A7C-9D43-B618-2495578E5617}" srcOrd="1" destOrd="0" presId="urn:microsoft.com/office/officeart/2008/layout/LinedList"/>
    <dgm:cxn modelId="{0E202224-848D-9540-8666-64B30DF98337}" type="presParOf" srcId="{12908ADF-6378-8F4A-B2F9-85EE40381E9C}" destId="{70E0DBB2-550E-C940-9DFE-1CFD71E0C3E5}" srcOrd="6" destOrd="0" presId="urn:microsoft.com/office/officeart/2008/layout/LinedList"/>
    <dgm:cxn modelId="{6346F33B-D3FC-1641-9997-E49E2650269B}" type="presParOf" srcId="{12908ADF-6378-8F4A-B2F9-85EE40381E9C}" destId="{B6C2ABFD-E8E9-DB41-9279-116ACB208C7F}" srcOrd="7" destOrd="0" presId="urn:microsoft.com/office/officeart/2008/layout/LinedList"/>
    <dgm:cxn modelId="{F7449C85-48F7-9F49-BF56-AA1894788DDA}" type="presParOf" srcId="{B6C2ABFD-E8E9-DB41-9279-116ACB208C7F}" destId="{3B53DA22-F912-7842-B7F1-D48C300C488C}" srcOrd="0" destOrd="0" presId="urn:microsoft.com/office/officeart/2008/layout/LinedList"/>
    <dgm:cxn modelId="{94918A38-D81A-784F-BB2A-AFD97B1C6B13}" type="presParOf" srcId="{B6C2ABFD-E8E9-DB41-9279-116ACB208C7F}" destId="{8C7D4709-D658-3045-957C-5FB7C67893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173DF17-C526-7C4A-8BDD-D822DC37C736}" type="doc">
      <dgm:prSet loTypeId="urn:microsoft.com/office/officeart/2005/8/layout/target3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E362136-EA67-7041-8974-2CC4CA6084B0}">
      <dgm:prSet/>
      <dgm:spPr/>
      <dgm:t>
        <a:bodyPr/>
        <a:lstStyle/>
        <a:p>
          <a:r>
            <a:rPr lang="en-US"/>
            <a:t>Enhanced low-resolution MNIST digits using Super-Resolution techniques.</a:t>
          </a:r>
        </a:p>
      </dgm:t>
    </dgm:pt>
    <dgm:pt modelId="{041B1819-E512-C449-BED3-D81D458BE4E8}" type="parTrans" cxnId="{45E2152C-9380-114B-98E6-9C6F3BFEFEDB}">
      <dgm:prSet/>
      <dgm:spPr/>
      <dgm:t>
        <a:bodyPr/>
        <a:lstStyle/>
        <a:p>
          <a:endParaRPr lang="en-US"/>
        </a:p>
      </dgm:t>
    </dgm:pt>
    <dgm:pt modelId="{2DF5CCCC-9318-D446-9F57-48F7F37DFC80}" type="sibTrans" cxnId="{45E2152C-9380-114B-98E6-9C6F3BFEFEDB}">
      <dgm:prSet/>
      <dgm:spPr/>
      <dgm:t>
        <a:bodyPr/>
        <a:lstStyle/>
        <a:p>
          <a:endParaRPr lang="en-US"/>
        </a:p>
      </dgm:t>
    </dgm:pt>
    <dgm:pt modelId="{8BE69916-3623-6442-B857-40AF8329F597}">
      <dgm:prSet/>
      <dgm:spPr/>
      <dgm:t>
        <a:bodyPr/>
        <a:lstStyle/>
        <a:p>
          <a:r>
            <a:rPr lang="en-US"/>
            <a:t>Designed a CNN model with residuals, attention, dense blocks, and multi-path extraction.</a:t>
          </a:r>
        </a:p>
      </dgm:t>
    </dgm:pt>
    <dgm:pt modelId="{CF5094F5-B914-8341-9048-6F36D698AEEE}" type="parTrans" cxnId="{F2B1E737-6871-D846-92DA-DE5E7593F076}">
      <dgm:prSet/>
      <dgm:spPr/>
      <dgm:t>
        <a:bodyPr/>
        <a:lstStyle/>
        <a:p>
          <a:endParaRPr lang="en-US"/>
        </a:p>
      </dgm:t>
    </dgm:pt>
    <dgm:pt modelId="{3CB16F55-E4BC-3E43-BAAF-FEE15603F660}" type="sibTrans" cxnId="{F2B1E737-6871-D846-92DA-DE5E7593F076}">
      <dgm:prSet/>
      <dgm:spPr/>
      <dgm:t>
        <a:bodyPr/>
        <a:lstStyle/>
        <a:p>
          <a:endParaRPr lang="en-US"/>
        </a:p>
      </dgm:t>
    </dgm:pt>
    <dgm:pt modelId="{1F1287DB-C6B9-314B-8D80-B6813669D126}">
      <dgm:prSet/>
      <dgm:spPr/>
      <dgm:t>
        <a:bodyPr/>
        <a:lstStyle/>
        <a:p>
          <a:r>
            <a:rPr lang="en-US" dirty="0"/>
            <a:t>Achieved improved digit recognition performance through feature enhancement.</a:t>
          </a:r>
        </a:p>
      </dgm:t>
    </dgm:pt>
    <dgm:pt modelId="{172DE75A-ECA3-4E4A-8949-CE9512DC156D}" type="parTrans" cxnId="{7CB80AA2-4B73-C641-81FE-9CB0082A7FC5}">
      <dgm:prSet/>
      <dgm:spPr/>
      <dgm:t>
        <a:bodyPr/>
        <a:lstStyle/>
        <a:p>
          <a:endParaRPr lang="en-US"/>
        </a:p>
      </dgm:t>
    </dgm:pt>
    <dgm:pt modelId="{F144E715-A260-5F40-BAE9-D947DB8D2151}" type="sibTrans" cxnId="{7CB80AA2-4B73-C641-81FE-9CB0082A7FC5}">
      <dgm:prSet/>
      <dgm:spPr/>
      <dgm:t>
        <a:bodyPr/>
        <a:lstStyle/>
        <a:p>
          <a:endParaRPr lang="en-US"/>
        </a:p>
      </dgm:t>
    </dgm:pt>
    <dgm:pt modelId="{7074EDD1-96C6-0244-8913-53850212DFFC}">
      <dgm:prSet/>
      <dgm:spPr/>
      <dgm:t>
        <a:bodyPr/>
        <a:lstStyle/>
        <a:p>
          <a:r>
            <a:rPr lang="en-US" dirty="0"/>
            <a:t>Validated that attention mechanisms and multi-scale feature learning contribute critically to recognizing subtle digit differences.</a:t>
          </a:r>
        </a:p>
      </dgm:t>
    </dgm:pt>
    <dgm:pt modelId="{E51495A1-74C9-A941-8CF9-CBB859C66CF6}" type="parTrans" cxnId="{9D5077B5-FF5E-FD43-AECB-EC5C639C4DEB}">
      <dgm:prSet/>
      <dgm:spPr/>
      <dgm:t>
        <a:bodyPr/>
        <a:lstStyle/>
        <a:p>
          <a:endParaRPr lang="en-US"/>
        </a:p>
      </dgm:t>
    </dgm:pt>
    <dgm:pt modelId="{37608C34-1384-BA4A-9C5A-C6F94E49E28D}" type="sibTrans" cxnId="{9D5077B5-FF5E-FD43-AECB-EC5C639C4DEB}">
      <dgm:prSet/>
      <dgm:spPr/>
      <dgm:t>
        <a:bodyPr/>
        <a:lstStyle/>
        <a:p>
          <a:endParaRPr lang="en-US"/>
        </a:p>
      </dgm:t>
    </dgm:pt>
    <dgm:pt modelId="{32433696-0001-FF4A-8704-5D29A5AB7A9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Demonstrated practical deployment through Gradio App.</a:t>
          </a:r>
          <a:r>
            <a:rPr lang="en-US" b="0" i="0"/>
            <a:t>​</a:t>
          </a:r>
          <a:endParaRPr lang="en-US"/>
        </a:p>
      </dgm:t>
    </dgm:pt>
    <dgm:pt modelId="{BC68C4ED-D532-8B46-AE30-773C2FB5D559}" type="parTrans" cxnId="{44B33975-8671-064D-BED1-C4CA80B54853}">
      <dgm:prSet/>
      <dgm:spPr/>
      <dgm:t>
        <a:bodyPr/>
        <a:lstStyle/>
        <a:p>
          <a:endParaRPr lang="en-US"/>
        </a:p>
      </dgm:t>
    </dgm:pt>
    <dgm:pt modelId="{BF2CFEF0-8848-5946-BA2A-5963AAEF9427}" type="sibTrans" cxnId="{44B33975-8671-064D-BED1-C4CA80B54853}">
      <dgm:prSet/>
      <dgm:spPr/>
      <dgm:t>
        <a:bodyPr/>
        <a:lstStyle/>
        <a:p>
          <a:endParaRPr lang="en-US"/>
        </a:p>
      </dgm:t>
    </dgm:pt>
    <dgm:pt modelId="{BE48C2F9-8AF5-3F45-BE80-472E2B1E1F67}" type="pres">
      <dgm:prSet presAssocID="{C173DF17-C526-7C4A-8BDD-D822DC37C73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4FB0B3E-2043-584E-83C6-D811C703BDAC}" type="pres">
      <dgm:prSet presAssocID="{7E362136-EA67-7041-8974-2CC4CA6084B0}" presName="circle1" presStyleLbl="node1" presStyleIdx="0" presStyleCnt="5"/>
      <dgm:spPr/>
    </dgm:pt>
    <dgm:pt modelId="{DCBFEF29-EE87-2E4E-B315-CE7E73B23E58}" type="pres">
      <dgm:prSet presAssocID="{7E362136-EA67-7041-8974-2CC4CA6084B0}" presName="space" presStyleCnt="0"/>
      <dgm:spPr/>
    </dgm:pt>
    <dgm:pt modelId="{CC97360C-048C-4B40-85ED-14688FAE5C7D}" type="pres">
      <dgm:prSet presAssocID="{7E362136-EA67-7041-8974-2CC4CA6084B0}" presName="rect1" presStyleLbl="alignAcc1" presStyleIdx="0" presStyleCnt="5"/>
      <dgm:spPr/>
    </dgm:pt>
    <dgm:pt modelId="{DB53E94F-B1E6-4443-A4CC-DAB2BC3544E8}" type="pres">
      <dgm:prSet presAssocID="{8BE69916-3623-6442-B857-40AF8329F597}" presName="vertSpace2" presStyleLbl="node1" presStyleIdx="0" presStyleCnt="5"/>
      <dgm:spPr/>
    </dgm:pt>
    <dgm:pt modelId="{2BBCD86B-4C7C-5941-A2B1-62D6DD0B759E}" type="pres">
      <dgm:prSet presAssocID="{8BE69916-3623-6442-B857-40AF8329F597}" presName="circle2" presStyleLbl="node1" presStyleIdx="1" presStyleCnt="5"/>
      <dgm:spPr/>
    </dgm:pt>
    <dgm:pt modelId="{852F3FAF-B5B8-5E41-84A9-0D8E72E4271E}" type="pres">
      <dgm:prSet presAssocID="{8BE69916-3623-6442-B857-40AF8329F597}" presName="rect2" presStyleLbl="alignAcc1" presStyleIdx="1" presStyleCnt="5"/>
      <dgm:spPr/>
    </dgm:pt>
    <dgm:pt modelId="{3C4118DF-52F1-7A49-8975-1E5491D3C048}" type="pres">
      <dgm:prSet presAssocID="{1F1287DB-C6B9-314B-8D80-B6813669D126}" presName="vertSpace3" presStyleLbl="node1" presStyleIdx="1" presStyleCnt="5"/>
      <dgm:spPr/>
    </dgm:pt>
    <dgm:pt modelId="{647783E1-2726-2341-9BBE-7199D10DAFB4}" type="pres">
      <dgm:prSet presAssocID="{1F1287DB-C6B9-314B-8D80-B6813669D126}" presName="circle3" presStyleLbl="node1" presStyleIdx="2" presStyleCnt="5"/>
      <dgm:spPr/>
    </dgm:pt>
    <dgm:pt modelId="{94E64A74-A373-704A-9072-0A2F144D0736}" type="pres">
      <dgm:prSet presAssocID="{1F1287DB-C6B9-314B-8D80-B6813669D126}" presName="rect3" presStyleLbl="alignAcc1" presStyleIdx="2" presStyleCnt="5"/>
      <dgm:spPr/>
    </dgm:pt>
    <dgm:pt modelId="{3A087848-1532-5843-A206-3C13F57D53F2}" type="pres">
      <dgm:prSet presAssocID="{7074EDD1-96C6-0244-8913-53850212DFFC}" presName="vertSpace4" presStyleLbl="node1" presStyleIdx="2" presStyleCnt="5"/>
      <dgm:spPr/>
    </dgm:pt>
    <dgm:pt modelId="{1514EBE7-B917-8141-ADFF-3714B981601E}" type="pres">
      <dgm:prSet presAssocID="{7074EDD1-96C6-0244-8913-53850212DFFC}" presName="circle4" presStyleLbl="node1" presStyleIdx="3" presStyleCnt="5"/>
      <dgm:spPr/>
    </dgm:pt>
    <dgm:pt modelId="{725E8AE3-EDB8-9847-93BE-955A7E37D996}" type="pres">
      <dgm:prSet presAssocID="{7074EDD1-96C6-0244-8913-53850212DFFC}" presName="rect4" presStyleLbl="alignAcc1" presStyleIdx="3" presStyleCnt="5"/>
      <dgm:spPr/>
    </dgm:pt>
    <dgm:pt modelId="{63C3387A-0CB5-0B4A-BE77-5C6B03CD1100}" type="pres">
      <dgm:prSet presAssocID="{32433696-0001-FF4A-8704-5D29A5AB7A9D}" presName="vertSpace5" presStyleLbl="node1" presStyleIdx="3" presStyleCnt="5"/>
      <dgm:spPr/>
    </dgm:pt>
    <dgm:pt modelId="{2B8DC6F7-F01A-F94C-A714-FA900D494401}" type="pres">
      <dgm:prSet presAssocID="{32433696-0001-FF4A-8704-5D29A5AB7A9D}" presName="circle5" presStyleLbl="node1" presStyleIdx="4" presStyleCnt="5"/>
      <dgm:spPr/>
    </dgm:pt>
    <dgm:pt modelId="{FB2A8F04-10A3-7349-876B-A2494239340A}" type="pres">
      <dgm:prSet presAssocID="{32433696-0001-FF4A-8704-5D29A5AB7A9D}" presName="rect5" presStyleLbl="alignAcc1" presStyleIdx="4" presStyleCnt="5"/>
      <dgm:spPr/>
    </dgm:pt>
    <dgm:pt modelId="{76619410-6582-8B47-A246-0A49C3FFE2C9}" type="pres">
      <dgm:prSet presAssocID="{7E362136-EA67-7041-8974-2CC4CA6084B0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BCABD9F4-2D9C-4744-A126-005FE704AD9C}" type="pres">
      <dgm:prSet presAssocID="{8BE69916-3623-6442-B857-40AF8329F597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917AD645-BBBA-DD4F-8231-29034E858D1D}" type="pres">
      <dgm:prSet presAssocID="{1F1287DB-C6B9-314B-8D80-B6813669D126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A4982376-BD80-3E44-A93A-3E4EBDA38D54}" type="pres">
      <dgm:prSet presAssocID="{7074EDD1-96C6-0244-8913-53850212DFFC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BD33DC23-E19B-9E40-B683-CE88BA3838D7}" type="pres">
      <dgm:prSet presAssocID="{32433696-0001-FF4A-8704-5D29A5AB7A9D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45E2152C-9380-114B-98E6-9C6F3BFEFEDB}" srcId="{C173DF17-C526-7C4A-8BDD-D822DC37C736}" destId="{7E362136-EA67-7041-8974-2CC4CA6084B0}" srcOrd="0" destOrd="0" parTransId="{041B1819-E512-C449-BED3-D81D458BE4E8}" sibTransId="{2DF5CCCC-9318-D446-9F57-48F7F37DFC80}"/>
    <dgm:cxn modelId="{F2B1E737-6871-D846-92DA-DE5E7593F076}" srcId="{C173DF17-C526-7C4A-8BDD-D822DC37C736}" destId="{8BE69916-3623-6442-B857-40AF8329F597}" srcOrd="1" destOrd="0" parTransId="{CF5094F5-B914-8341-9048-6F36D698AEEE}" sibTransId="{3CB16F55-E4BC-3E43-BAAF-FEE15603F660}"/>
    <dgm:cxn modelId="{0BA38360-0688-F446-AEA5-C70FDEA26790}" type="presOf" srcId="{1F1287DB-C6B9-314B-8D80-B6813669D126}" destId="{94E64A74-A373-704A-9072-0A2F144D0736}" srcOrd="0" destOrd="0" presId="urn:microsoft.com/office/officeart/2005/8/layout/target3"/>
    <dgm:cxn modelId="{37F9AE64-112A-D344-8BB2-098474EB5250}" type="presOf" srcId="{7074EDD1-96C6-0244-8913-53850212DFFC}" destId="{725E8AE3-EDB8-9847-93BE-955A7E37D996}" srcOrd="0" destOrd="0" presId="urn:microsoft.com/office/officeart/2005/8/layout/target3"/>
    <dgm:cxn modelId="{7633756C-70E6-5E45-9F87-0A303C46BF87}" type="presOf" srcId="{C173DF17-C526-7C4A-8BDD-D822DC37C736}" destId="{BE48C2F9-8AF5-3F45-BE80-472E2B1E1F67}" srcOrd="0" destOrd="0" presId="urn:microsoft.com/office/officeart/2005/8/layout/target3"/>
    <dgm:cxn modelId="{44B33975-8671-064D-BED1-C4CA80B54853}" srcId="{C173DF17-C526-7C4A-8BDD-D822DC37C736}" destId="{32433696-0001-FF4A-8704-5D29A5AB7A9D}" srcOrd="4" destOrd="0" parTransId="{BC68C4ED-D532-8B46-AE30-773C2FB5D559}" sibTransId="{BF2CFEF0-8848-5946-BA2A-5963AAEF9427}"/>
    <dgm:cxn modelId="{2DFCF191-7135-E541-B6B3-F54DA16DF6BE}" type="presOf" srcId="{1F1287DB-C6B9-314B-8D80-B6813669D126}" destId="{917AD645-BBBA-DD4F-8231-29034E858D1D}" srcOrd="1" destOrd="0" presId="urn:microsoft.com/office/officeart/2005/8/layout/target3"/>
    <dgm:cxn modelId="{AA355C97-F725-6F43-8F0D-898A961B5ABB}" type="presOf" srcId="{7074EDD1-96C6-0244-8913-53850212DFFC}" destId="{A4982376-BD80-3E44-A93A-3E4EBDA38D54}" srcOrd="1" destOrd="0" presId="urn:microsoft.com/office/officeart/2005/8/layout/target3"/>
    <dgm:cxn modelId="{291DA8A0-81FF-C14F-B212-53A880D2B562}" type="presOf" srcId="{7E362136-EA67-7041-8974-2CC4CA6084B0}" destId="{CC97360C-048C-4B40-85ED-14688FAE5C7D}" srcOrd="0" destOrd="0" presId="urn:microsoft.com/office/officeart/2005/8/layout/target3"/>
    <dgm:cxn modelId="{68A913A1-AEB4-EA4A-8870-19840B4EC6E2}" type="presOf" srcId="{7E362136-EA67-7041-8974-2CC4CA6084B0}" destId="{76619410-6582-8B47-A246-0A49C3FFE2C9}" srcOrd="1" destOrd="0" presId="urn:microsoft.com/office/officeart/2005/8/layout/target3"/>
    <dgm:cxn modelId="{7CB80AA2-4B73-C641-81FE-9CB0082A7FC5}" srcId="{C173DF17-C526-7C4A-8BDD-D822DC37C736}" destId="{1F1287DB-C6B9-314B-8D80-B6813669D126}" srcOrd="2" destOrd="0" parTransId="{172DE75A-ECA3-4E4A-8949-CE9512DC156D}" sibTransId="{F144E715-A260-5F40-BAE9-D947DB8D2151}"/>
    <dgm:cxn modelId="{6B4F66B4-BE6C-B641-AEA4-C6D85AB8BDA7}" type="presOf" srcId="{32433696-0001-FF4A-8704-5D29A5AB7A9D}" destId="{FB2A8F04-10A3-7349-876B-A2494239340A}" srcOrd="0" destOrd="0" presId="urn:microsoft.com/office/officeart/2005/8/layout/target3"/>
    <dgm:cxn modelId="{9D5077B5-FF5E-FD43-AECB-EC5C639C4DEB}" srcId="{C173DF17-C526-7C4A-8BDD-D822DC37C736}" destId="{7074EDD1-96C6-0244-8913-53850212DFFC}" srcOrd="3" destOrd="0" parTransId="{E51495A1-74C9-A941-8CF9-CBB859C66CF6}" sibTransId="{37608C34-1384-BA4A-9C5A-C6F94E49E28D}"/>
    <dgm:cxn modelId="{B8E684D9-28CE-384E-9B34-E3A4837D0411}" type="presOf" srcId="{8BE69916-3623-6442-B857-40AF8329F597}" destId="{852F3FAF-B5B8-5E41-84A9-0D8E72E4271E}" srcOrd="0" destOrd="0" presId="urn:microsoft.com/office/officeart/2005/8/layout/target3"/>
    <dgm:cxn modelId="{B4ACFEE7-4E71-414B-9754-867DA5845EEB}" type="presOf" srcId="{8BE69916-3623-6442-B857-40AF8329F597}" destId="{BCABD9F4-2D9C-4744-A126-005FE704AD9C}" srcOrd="1" destOrd="0" presId="urn:microsoft.com/office/officeart/2005/8/layout/target3"/>
    <dgm:cxn modelId="{2A0B57EC-7157-6A4A-A13A-7C23C526E84C}" type="presOf" srcId="{32433696-0001-FF4A-8704-5D29A5AB7A9D}" destId="{BD33DC23-E19B-9E40-B683-CE88BA3838D7}" srcOrd="1" destOrd="0" presId="urn:microsoft.com/office/officeart/2005/8/layout/target3"/>
    <dgm:cxn modelId="{44B1A3D3-3687-A649-897E-76D725913A04}" type="presParOf" srcId="{BE48C2F9-8AF5-3F45-BE80-472E2B1E1F67}" destId="{34FB0B3E-2043-584E-83C6-D811C703BDAC}" srcOrd="0" destOrd="0" presId="urn:microsoft.com/office/officeart/2005/8/layout/target3"/>
    <dgm:cxn modelId="{1444C041-0A1E-934F-BEF9-6C3E53A4628E}" type="presParOf" srcId="{BE48C2F9-8AF5-3F45-BE80-472E2B1E1F67}" destId="{DCBFEF29-EE87-2E4E-B315-CE7E73B23E58}" srcOrd="1" destOrd="0" presId="urn:microsoft.com/office/officeart/2005/8/layout/target3"/>
    <dgm:cxn modelId="{D88028B8-8F7D-EB4E-BDC3-5B0CA7A00D93}" type="presParOf" srcId="{BE48C2F9-8AF5-3F45-BE80-472E2B1E1F67}" destId="{CC97360C-048C-4B40-85ED-14688FAE5C7D}" srcOrd="2" destOrd="0" presId="urn:microsoft.com/office/officeart/2005/8/layout/target3"/>
    <dgm:cxn modelId="{86D8A86F-34B8-D444-8187-C1FAB6D0374A}" type="presParOf" srcId="{BE48C2F9-8AF5-3F45-BE80-472E2B1E1F67}" destId="{DB53E94F-B1E6-4443-A4CC-DAB2BC3544E8}" srcOrd="3" destOrd="0" presId="urn:microsoft.com/office/officeart/2005/8/layout/target3"/>
    <dgm:cxn modelId="{A6145059-CBF8-D641-9A82-4A313B27ED32}" type="presParOf" srcId="{BE48C2F9-8AF5-3F45-BE80-472E2B1E1F67}" destId="{2BBCD86B-4C7C-5941-A2B1-62D6DD0B759E}" srcOrd="4" destOrd="0" presId="urn:microsoft.com/office/officeart/2005/8/layout/target3"/>
    <dgm:cxn modelId="{EB7B4E17-C9F4-4947-9C90-EA21494FF8DA}" type="presParOf" srcId="{BE48C2F9-8AF5-3F45-BE80-472E2B1E1F67}" destId="{852F3FAF-B5B8-5E41-84A9-0D8E72E4271E}" srcOrd="5" destOrd="0" presId="urn:microsoft.com/office/officeart/2005/8/layout/target3"/>
    <dgm:cxn modelId="{FA61943F-D012-3243-BD7E-5C0E2A47FDAA}" type="presParOf" srcId="{BE48C2F9-8AF5-3F45-BE80-472E2B1E1F67}" destId="{3C4118DF-52F1-7A49-8975-1E5491D3C048}" srcOrd="6" destOrd="0" presId="urn:microsoft.com/office/officeart/2005/8/layout/target3"/>
    <dgm:cxn modelId="{91B8F535-8468-0948-B33E-430404518ACD}" type="presParOf" srcId="{BE48C2F9-8AF5-3F45-BE80-472E2B1E1F67}" destId="{647783E1-2726-2341-9BBE-7199D10DAFB4}" srcOrd="7" destOrd="0" presId="urn:microsoft.com/office/officeart/2005/8/layout/target3"/>
    <dgm:cxn modelId="{490CB2C1-3079-084E-812F-2EB2F2090077}" type="presParOf" srcId="{BE48C2F9-8AF5-3F45-BE80-472E2B1E1F67}" destId="{94E64A74-A373-704A-9072-0A2F144D0736}" srcOrd="8" destOrd="0" presId="urn:microsoft.com/office/officeart/2005/8/layout/target3"/>
    <dgm:cxn modelId="{D1D03677-9BC4-5A41-A066-09A91ACC1166}" type="presParOf" srcId="{BE48C2F9-8AF5-3F45-BE80-472E2B1E1F67}" destId="{3A087848-1532-5843-A206-3C13F57D53F2}" srcOrd="9" destOrd="0" presId="urn:microsoft.com/office/officeart/2005/8/layout/target3"/>
    <dgm:cxn modelId="{D27D2B58-6C5F-BB48-BA65-7FB23491CB21}" type="presParOf" srcId="{BE48C2F9-8AF5-3F45-BE80-472E2B1E1F67}" destId="{1514EBE7-B917-8141-ADFF-3714B981601E}" srcOrd="10" destOrd="0" presId="urn:microsoft.com/office/officeart/2005/8/layout/target3"/>
    <dgm:cxn modelId="{DC00BE1A-1801-CB42-9B00-8B9CB44920E3}" type="presParOf" srcId="{BE48C2F9-8AF5-3F45-BE80-472E2B1E1F67}" destId="{725E8AE3-EDB8-9847-93BE-955A7E37D996}" srcOrd="11" destOrd="0" presId="urn:microsoft.com/office/officeart/2005/8/layout/target3"/>
    <dgm:cxn modelId="{3DFBA788-FC0E-074D-857D-F613F3CACA8C}" type="presParOf" srcId="{BE48C2F9-8AF5-3F45-BE80-472E2B1E1F67}" destId="{63C3387A-0CB5-0B4A-BE77-5C6B03CD1100}" srcOrd="12" destOrd="0" presId="urn:microsoft.com/office/officeart/2005/8/layout/target3"/>
    <dgm:cxn modelId="{D9CBCABD-5793-4947-8862-085F8EDCCA4C}" type="presParOf" srcId="{BE48C2F9-8AF5-3F45-BE80-472E2B1E1F67}" destId="{2B8DC6F7-F01A-F94C-A714-FA900D494401}" srcOrd="13" destOrd="0" presId="urn:microsoft.com/office/officeart/2005/8/layout/target3"/>
    <dgm:cxn modelId="{4ECAE433-961D-5C43-9030-2DB01E45BE19}" type="presParOf" srcId="{BE48C2F9-8AF5-3F45-BE80-472E2B1E1F67}" destId="{FB2A8F04-10A3-7349-876B-A2494239340A}" srcOrd="14" destOrd="0" presId="urn:microsoft.com/office/officeart/2005/8/layout/target3"/>
    <dgm:cxn modelId="{23EBA6F2-21C1-7B45-A53E-F407DBB5AE2E}" type="presParOf" srcId="{BE48C2F9-8AF5-3F45-BE80-472E2B1E1F67}" destId="{76619410-6582-8B47-A246-0A49C3FFE2C9}" srcOrd="15" destOrd="0" presId="urn:microsoft.com/office/officeart/2005/8/layout/target3"/>
    <dgm:cxn modelId="{161F876D-1056-9C42-9C53-712F9C575B7C}" type="presParOf" srcId="{BE48C2F9-8AF5-3F45-BE80-472E2B1E1F67}" destId="{BCABD9F4-2D9C-4744-A126-005FE704AD9C}" srcOrd="16" destOrd="0" presId="urn:microsoft.com/office/officeart/2005/8/layout/target3"/>
    <dgm:cxn modelId="{2C3DB3D7-AC63-DD47-8397-4672E50D6AAC}" type="presParOf" srcId="{BE48C2F9-8AF5-3F45-BE80-472E2B1E1F67}" destId="{917AD645-BBBA-DD4F-8231-29034E858D1D}" srcOrd="17" destOrd="0" presId="urn:microsoft.com/office/officeart/2005/8/layout/target3"/>
    <dgm:cxn modelId="{A9709FDD-4DB2-E344-8FFE-C2F5EA63B084}" type="presParOf" srcId="{BE48C2F9-8AF5-3F45-BE80-472E2B1E1F67}" destId="{A4982376-BD80-3E44-A93A-3E4EBDA38D54}" srcOrd="18" destOrd="0" presId="urn:microsoft.com/office/officeart/2005/8/layout/target3"/>
    <dgm:cxn modelId="{AFFC6DAD-28B6-A847-8446-BD01E9DDEA2E}" type="presParOf" srcId="{BE48C2F9-8AF5-3F45-BE80-472E2B1E1F67}" destId="{BD33DC23-E19B-9E40-B683-CE88BA3838D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0E6CC9A-CE7C-B84D-88F8-AAE4B66B89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9A03CD-CF64-564D-BF42-A3256E044D09}">
      <dgm:prSet/>
      <dgm:spPr/>
      <dgm:t>
        <a:bodyPr/>
        <a:lstStyle/>
        <a:p>
          <a:r>
            <a:rPr lang="en-US" b="0" i="0"/>
            <a:t>Zhihao Wang et al., Deep Learning for Image Super-resolution, IEEE​</a:t>
          </a:r>
          <a:endParaRPr lang="en-US"/>
        </a:p>
      </dgm:t>
    </dgm:pt>
    <dgm:pt modelId="{AE7F5CEC-C5A5-8B44-B8AC-CDF4FE756D0F}" type="parTrans" cxnId="{685ECA30-F38E-174A-9C24-806A57650AFF}">
      <dgm:prSet/>
      <dgm:spPr/>
      <dgm:t>
        <a:bodyPr/>
        <a:lstStyle/>
        <a:p>
          <a:endParaRPr lang="en-US"/>
        </a:p>
      </dgm:t>
    </dgm:pt>
    <dgm:pt modelId="{EA9A6BA0-4EDE-DA4F-8DDE-7F7D451D6F9B}" type="sibTrans" cxnId="{685ECA30-F38E-174A-9C24-806A57650AFF}">
      <dgm:prSet/>
      <dgm:spPr/>
      <dgm:t>
        <a:bodyPr/>
        <a:lstStyle/>
        <a:p>
          <a:endParaRPr lang="en-US"/>
        </a:p>
      </dgm:t>
    </dgm:pt>
    <dgm:pt modelId="{CB703D90-FE13-2644-A274-05723684FB32}">
      <dgm:prSet/>
      <dgm:spPr/>
      <dgm:t>
        <a:bodyPr/>
        <a:lstStyle/>
        <a:p>
          <a:r>
            <a:rPr lang="en-US" b="0" i="0"/>
            <a:t>MNIST Dataset, Yann LeCun​</a:t>
          </a:r>
          <a:endParaRPr lang="en-US"/>
        </a:p>
      </dgm:t>
    </dgm:pt>
    <dgm:pt modelId="{F188ED45-0F6B-B54D-B5EF-CE30C4970580}" type="parTrans" cxnId="{10756119-A68D-FA41-9D5C-9D16BDD418EE}">
      <dgm:prSet/>
      <dgm:spPr/>
      <dgm:t>
        <a:bodyPr/>
        <a:lstStyle/>
        <a:p>
          <a:endParaRPr lang="en-US"/>
        </a:p>
      </dgm:t>
    </dgm:pt>
    <dgm:pt modelId="{3B4A026C-40D7-EF41-86A2-B9459C461188}" type="sibTrans" cxnId="{10756119-A68D-FA41-9D5C-9D16BDD418EE}">
      <dgm:prSet/>
      <dgm:spPr/>
      <dgm:t>
        <a:bodyPr/>
        <a:lstStyle/>
        <a:p>
          <a:endParaRPr lang="en-US"/>
        </a:p>
      </dgm:t>
    </dgm:pt>
    <dgm:pt modelId="{FED887E3-25D0-4F4A-BF94-C8E1579A1D6C}">
      <dgm:prSet/>
      <dgm:spPr/>
      <dgm:t>
        <a:bodyPr/>
        <a:lstStyle/>
        <a:p>
          <a:r>
            <a:rPr lang="en-US" b="0" i="0"/>
            <a:t>Gradio Documentation​</a:t>
          </a:r>
          <a:endParaRPr lang="en-US"/>
        </a:p>
      </dgm:t>
    </dgm:pt>
    <dgm:pt modelId="{BEE64817-E53F-3248-A2C2-7FC8CC660FC5}" type="parTrans" cxnId="{FF800DBA-B480-1942-A8E1-C07B6AC00CEE}">
      <dgm:prSet/>
      <dgm:spPr/>
      <dgm:t>
        <a:bodyPr/>
        <a:lstStyle/>
        <a:p>
          <a:endParaRPr lang="en-US"/>
        </a:p>
      </dgm:t>
    </dgm:pt>
    <dgm:pt modelId="{510A200C-D6F7-254C-B683-4C6F82BE5FCC}" type="sibTrans" cxnId="{FF800DBA-B480-1942-A8E1-C07B6AC00CEE}">
      <dgm:prSet/>
      <dgm:spPr/>
      <dgm:t>
        <a:bodyPr/>
        <a:lstStyle/>
        <a:p>
          <a:endParaRPr lang="en-US"/>
        </a:p>
      </dgm:t>
    </dgm:pt>
    <dgm:pt modelId="{6F36F434-AFB9-0E42-BF2F-8EFA1D54BDD2}">
      <dgm:prSet/>
      <dgm:spPr/>
      <dgm:t>
        <a:bodyPr/>
        <a:lstStyle/>
        <a:p>
          <a:r>
            <a:rPr lang="en-US" b="0" i="0"/>
            <a:t>TensorFlow and PyTorch Libraries</a:t>
          </a:r>
          <a:endParaRPr lang="en-US"/>
        </a:p>
      </dgm:t>
    </dgm:pt>
    <dgm:pt modelId="{F8939A25-5B6F-BC41-9D20-A4AD05A8540F}" type="parTrans" cxnId="{C16753BC-3E62-9C44-9BA1-59AE7CCCFBC7}">
      <dgm:prSet/>
      <dgm:spPr/>
      <dgm:t>
        <a:bodyPr/>
        <a:lstStyle/>
        <a:p>
          <a:endParaRPr lang="en-US"/>
        </a:p>
      </dgm:t>
    </dgm:pt>
    <dgm:pt modelId="{EA0D8AAA-5304-1B4D-BD34-AD1ED9A324F8}" type="sibTrans" cxnId="{C16753BC-3E62-9C44-9BA1-59AE7CCCFBC7}">
      <dgm:prSet/>
      <dgm:spPr/>
      <dgm:t>
        <a:bodyPr/>
        <a:lstStyle/>
        <a:p>
          <a:endParaRPr lang="en-US"/>
        </a:p>
      </dgm:t>
    </dgm:pt>
    <dgm:pt modelId="{DF3F1FFF-DDA1-AD4B-97A4-843EC8651B9C}" type="pres">
      <dgm:prSet presAssocID="{00E6CC9A-CE7C-B84D-88F8-AAE4B66B890D}" presName="vert0" presStyleCnt="0">
        <dgm:presLayoutVars>
          <dgm:dir/>
          <dgm:animOne val="branch"/>
          <dgm:animLvl val="lvl"/>
        </dgm:presLayoutVars>
      </dgm:prSet>
      <dgm:spPr/>
    </dgm:pt>
    <dgm:pt modelId="{672A966F-79DF-3446-9D12-9AA3F67AD0E0}" type="pres">
      <dgm:prSet presAssocID="{6C9A03CD-CF64-564D-BF42-A3256E044D09}" presName="thickLine" presStyleLbl="alignNode1" presStyleIdx="0" presStyleCnt="4"/>
      <dgm:spPr/>
    </dgm:pt>
    <dgm:pt modelId="{2CBEC0B7-3B97-9541-A104-E803093A7EB5}" type="pres">
      <dgm:prSet presAssocID="{6C9A03CD-CF64-564D-BF42-A3256E044D09}" presName="horz1" presStyleCnt="0"/>
      <dgm:spPr/>
    </dgm:pt>
    <dgm:pt modelId="{7BA01DAA-4C5A-1647-ADB8-A042676EAE5E}" type="pres">
      <dgm:prSet presAssocID="{6C9A03CD-CF64-564D-BF42-A3256E044D09}" presName="tx1" presStyleLbl="revTx" presStyleIdx="0" presStyleCnt="4"/>
      <dgm:spPr/>
    </dgm:pt>
    <dgm:pt modelId="{16706BB0-34F8-2542-BA8B-A49B9C3F0F3F}" type="pres">
      <dgm:prSet presAssocID="{6C9A03CD-CF64-564D-BF42-A3256E044D09}" presName="vert1" presStyleCnt="0"/>
      <dgm:spPr/>
    </dgm:pt>
    <dgm:pt modelId="{3C0C21BD-6544-9D4A-9394-69B35C95CFF6}" type="pres">
      <dgm:prSet presAssocID="{CB703D90-FE13-2644-A274-05723684FB32}" presName="thickLine" presStyleLbl="alignNode1" presStyleIdx="1" presStyleCnt="4"/>
      <dgm:spPr/>
    </dgm:pt>
    <dgm:pt modelId="{B99614E4-D3C2-8146-90DF-6C9A0CEA92F3}" type="pres">
      <dgm:prSet presAssocID="{CB703D90-FE13-2644-A274-05723684FB32}" presName="horz1" presStyleCnt="0"/>
      <dgm:spPr/>
    </dgm:pt>
    <dgm:pt modelId="{96E50F53-71AA-054A-B345-7F191C4CFFDC}" type="pres">
      <dgm:prSet presAssocID="{CB703D90-FE13-2644-A274-05723684FB32}" presName="tx1" presStyleLbl="revTx" presStyleIdx="1" presStyleCnt="4"/>
      <dgm:spPr/>
    </dgm:pt>
    <dgm:pt modelId="{B31CD1AF-0836-FE4A-8FBF-74DD82022B28}" type="pres">
      <dgm:prSet presAssocID="{CB703D90-FE13-2644-A274-05723684FB32}" presName="vert1" presStyleCnt="0"/>
      <dgm:spPr/>
    </dgm:pt>
    <dgm:pt modelId="{BBD5F4DB-7B1E-0845-BD6A-D581F4925E90}" type="pres">
      <dgm:prSet presAssocID="{FED887E3-25D0-4F4A-BF94-C8E1579A1D6C}" presName="thickLine" presStyleLbl="alignNode1" presStyleIdx="2" presStyleCnt="4"/>
      <dgm:spPr/>
    </dgm:pt>
    <dgm:pt modelId="{17D3C572-C0FD-8E46-98AE-E287B51E583B}" type="pres">
      <dgm:prSet presAssocID="{FED887E3-25D0-4F4A-BF94-C8E1579A1D6C}" presName="horz1" presStyleCnt="0"/>
      <dgm:spPr/>
    </dgm:pt>
    <dgm:pt modelId="{311E3AE2-9006-6347-B98F-F71AF50D1E11}" type="pres">
      <dgm:prSet presAssocID="{FED887E3-25D0-4F4A-BF94-C8E1579A1D6C}" presName="tx1" presStyleLbl="revTx" presStyleIdx="2" presStyleCnt="4"/>
      <dgm:spPr/>
    </dgm:pt>
    <dgm:pt modelId="{9DA020BD-3C36-8F48-A94F-AB10F567A7EC}" type="pres">
      <dgm:prSet presAssocID="{FED887E3-25D0-4F4A-BF94-C8E1579A1D6C}" presName="vert1" presStyleCnt="0"/>
      <dgm:spPr/>
    </dgm:pt>
    <dgm:pt modelId="{314C58FA-064D-5148-BF65-CC4439773147}" type="pres">
      <dgm:prSet presAssocID="{6F36F434-AFB9-0E42-BF2F-8EFA1D54BDD2}" presName="thickLine" presStyleLbl="alignNode1" presStyleIdx="3" presStyleCnt="4"/>
      <dgm:spPr/>
    </dgm:pt>
    <dgm:pt modelId="{C5EA6FAB-4C23-9A43-B5E9-6B6885B2C671}" type="pres">
      <dgm:prSet presAssocID="{6F36F434-AFB9-0E42-BF2F-8EFA1D54BDD2}" presName="horz1" presStyleCnt="0"/>
      <dgm:spPr/>
    </dgm:pt>
    <dgm:pt modelId="{2F0529CC-3AC6-C047-8A4C-EC392587B554}" type="pres">
      <dgm:prSet presAssocID="{6F36F434-AFB9-0E42-BF2F-8EFA1D54BDD2}" presName="tx1" presStyleLbl="revTx" presStyleIdx="3" presStyleCnt="4"/>
      <dgm:spPr/>
    </dgm:pt>
    <dgm:pt modelId="{62CF8463-0629-DB43-9356-039904E9DA6D}" type="pres">
      <dgm:prSet presAssocID="{6F36F434-AFB9-0E42-BF2F-8EFA1D54BDD2}" presName="vert1" presStyleCnt="0"/>
      <dgm:spPr/>
    </dgm:pt>
  </dgm:ptLst>
  <dgm:cxnLst>
    <dgm:cxn modelId="{89FF7B0F-DAC8-B148-8318-BC2AC6E35A76}" type="presOf" srcId="{FED887E3-25D0-4F4A-BF94-C8E1579A1D6C}" destId="{311E3AE2-9006-6347-B98F-F71AF50D1E11}" srcOrd="0" destOrd="0" presId="urn:microsoft.com/office/officeart/2008/layout/LinedList"/>
    <dgm:cxn modelId="{10756119-A68D-FA41-9D5C-9D16BDD418EE}" srcId="{00E6CC9A-CE7C-B84D-88F8-AAE4B66B890D}" destId="{CB703D90-FE13-2644-A274-05723684FB32}" srcOrd="1" destOrd="0" parTransId="{F188ED45-0F6B-B54D-B5EF-CE30C4970580}" sibTransId="{3B4A026C-40D7-EF41-86A2-B9459C461188}"/>
    <dgm:cxn modelId="{685ECA30-F38E-174A-9C24-806A57650AFF}" srcId="{00E6CC9A-CE7C-B84D-88F8-AAE4B66B890D}" destId="{6C9A03CD-CF64-564D-BF42-A3256E044D09}" srcOrd="0" destOrd="0" parTransId="{AE7F5CEC-C5A5-8B44-B8AC-CDF4FE756D0F}" sibTransId="{EA9A6BA0-4EDE-DA4F-8DDE-7F7D451D6F9B}"/>
    <dgm:cxn modelId="{22511634-D3DB-C543-AEA3-D2BC60EB5F5C}" type="presOf" srcId="{6F36F434-AFB9-0E42-BF2F-8EFA1D54BDD2}" destId="{2F0529CC-3AC6-C047-8A4C-EC392587B554}" srcOrd="0" destOrd="0" presId="urn:microsoft.com/office/officeart/2008/layout/LinedList"/>
    <dgm:cxn modelId="{84C55E6A-0A35-AF4E-9775-10F21D57B5FB}" type="presOf" srcId="{00E6CC9A-CE7C-B84D-88F8-AAE4B66B890D}" destId="{DF3F1FFF-DDA1-AD4B-97A4-843EC8651B9C}" srcOrd="0" destOrd="0" presId="urn:microsoft.com/office/officeart/2008/layout/LinedList"/>
    <dgm:cxn modelId="{FF800DBA-B480-1942-A8E1-C07B6AC00CEE}" srcId="{00E6CC9A-CE7C-B84D-88F8-AAE4B66B890D}" destId="{FED887E3-25D0-4F4A-BF94-C8E1579A1D6C}" srcOrd="2" destOrd="0" parTransId="{BEE64817-E53F-3248-A2C2-7FC8CC660FC5}" sibTransId="{510A200C-D6F7-254C-B683-4C6F82BE5FCC}"/>
    <dgm:cxn modelId="{C16753BC-3E62-9C44-9BA1-59AE7CCCFBC7}" srcId="{00E6CC9A-CE7C-B84D-88F8-AAE4B66B890D}" destId="{6F36F434-AFB9-0E42-BF2F-8EFA1D54BDD2}" srcOrd="3" destOrd="0" parTransId="{F8939A25-5B6F-BC41-9D20-A4AD05A8540F}" sibTransId="{EA0D8AAA-5304-1B4D-BD34-AD1ED9A324F8}"/>
    <dgm:cxn modelId="{6E9744E7-051B-8947-8C3E-19747177D4EF}" type="presOf" srcId="{6C9A03CD-CF64-564D-BF42-A3256E044D09}" destId="{7BA01DAA-4C5A-1647-ADB8-A042676EAE5E}" srcOrd="0" destOrd="0" presId="urn:microsoft.com/office/officeart/2008/layout/LinedList"/>
    <dgm:cxn modelId="{F56DBBFB-8A76-774A-A9A4-AF642DA2C920}" type="presOf" srcId="{CB703D90-FE13-2644-A274-05723684FB32}" destId="{96E50F53-71AA-054A-B345-7F191C4CFFDC}" srcOrd="0" destOrd="0" presId="urn:microsoft.com/office/officeart/2008/layout/LinedList"/>
    <dgm:cxn modelId="{95431B88-A78E-3344-B310-2EF1DDD3F99D}" type="presParOf" srcId="{DF3F1FFF-DDA1-AD4B-97A4-843EC8651B9C}" destId="{672A966F-79DF-3446-9D12-9AA3F67AD0E0}" srcOrd="0" destOrd="0" presId="urn:microsoft.com/office/officeart/2008/layout/LinedList"/>
    <dgm:cxn modelId="{D16C60DA-6BC0-BA49-BC4D-1BB5762F5BE6}" type="presParOf" srcId="{DF3F1FFF-DDA1-AD4B-97A4-843EC8651B9C}" destId="{2CBEC0B7-3B97-9541-A104-E803093A7EB5}" srcOrd="1" destOrd="0" presId="urn:microsoft.com/office/officeart/2008/layout/LinedList"/>
    <dgm:cxn modelId="{BA7974C6-A250-C143-BA8B-E9B58EC6D7FC}" type="presParOf" srcId="{2CBEC0B7-3B97-9541-A104-E803093A7EB5}" destId="{7BA01DAA-4C5A-1647-ADB8-A042676EAE5E}" srcOrd="0" destOrd="0" presId="urn:microsoft.com/office/officeart/2008/layout/LinedList"/>
    <dgm:cxn modelId="{F2659128-CF68-C643-89AF-E7ED2D220CD0}" type="presParOf" srcId="{2CBEC0B7-3B97-9541-A104-E803093A7EB5}" destId="{16706BB0-34F8-2542-BA8B-A49B9C3F0F3F}" srcOrd="1" destOrd="0" presId="urn:microsoft.com/office/officeart/2008/layout/LinedList"/>
    <dgm:cxn modelId="{CBE44866-D307-4444-B232-6E13BECADA68}" type="presParOf" srcId="{DF3F1FFF-DDA1-AD4B-97A4-843EC8651B9C}" destId="{3C0C21BD-6544-9D4A-9394-69B35C95CFF6}" srcOrd="2" destOrd="0" presId="urn:microsoft.com/office/officeart/2008/layout/LinedList"/>
    <dgm:cxn modelId="{56296F55-5A39-DE48-9F33-10A869C3F177}" type="presParOf" srcId="{DF3F1FFF-DDA1-AD4B-97A4-843EC8651B9C}" destId="{B99614E4-D3C2-8146-90DF-6C9A0CEA92F3}" srcOrd="3" destOrd="0" presId="urn:microsoft.com/office/officeart/2008/layout/LinedList"/>
    <dgm:cxn modelId="{1438D03B-7D9B-AE4D-B2E9-A467875C1300}" type="presParOf" srcId="{B99614E4-D3C2-8146-90DF-6C9A0CEA92F3}" destId="{96E50F53-71AA-054A-B345-7F191C4CFFDC}" srcOrd="0" destOrd="0" presId="urn:microsoft.com/office/officeart/2008/layout/LinedList"/>
    <dgm:cxn modelId="{B3EF3D23-1E1B-D745-9AB3-4FB0F53D6FC0}" type="presParOf" srcId="{B99614E4-D3C2-8146-90DF-6C9A0CEA92F3}" destId="{B31CD1AF-0836-FE4A-8FBF-74DD82022B28}" srcOrd="1" destOrd="0" presId="urn:microsoft.com/office/officeart/2008/layout/LinedList"/>
    <dgm:cxn modelId="{C334FB47-2D09-CE4D-8F4F-14FF717C8777}" type="presParOf" srcId="{DF3F1FFF-DDA1-AD4B-97A4-843EC8651B9C}" destId="{BBD5F4DB-7B1E-0845-BD6A-D581F4925E90}" srcOrd="4" destOrd="0" presId="urn:microsoft.com/office/officeart/2008/layout/LinedList"/>
    <dgm:cxn modelId="{823A6151-5CBC-2A44-88C2-ABB680794F86}" type="presParOf" srcId="{DF3F1FFF-DDA1-AD4B-97A4-843EC8651B9C}" destId="{17D3C572-C0FD-8E46-98AE-E287B51E583B}" srcOrd="5" destOrd="0" presId="urn:microsoft.com/office/officeart/2008/layout/LinedList"/>
    <dgm:cxn modelId="{51FC56EE-96CB-CE40-8959-1E654402A87D}" type="presParOf" srcId="{17D3C572-C0FD-8E46-98AE-E287B51E583B}" destId="{311E3AE2-9006-6347-B98F-F71AF50D1E11}" srcOrd="0" destOrd="0" presId="urn:microsoft.com/office/officeart/2008/layout/LinedList"/>
    <dgm:cxn modelId="{ED68D3E8-FB86-BF4D-8E87-F996C33106DC}" type="presParOf" srcId="{17D3C572-C0FD-8E46-98AE-E287B51E583B}" destId="{9DA020BD-3C36-8F48-A94F-AB10F567A7EC}" srcOrd="1" destOrd="0" presId="urn:microsoft.com/office/officeart/2008/layout/LinedList"/>
    <dgm:cxn modelId="{5207BB13-975E-1645-A23C-BCDC90BC56C8}" type="presParOf" srcId="{DF3F1FFF-DDA1-AD4B-97A4-843EC8651B9C}" destId="{314C58FA-064D-5148-BF65-CC4439773147}" srcOrd="6" destOrd="0" presId="urn:microsoft.com/office/officeart/2008/layout/LinedList"/>
    <dgm:cxn modelId="{6AF9D837-F665-954F-BA82-8A46C1E40EFE}" type="presParOf" srcId="{DF3F1FFF-DDA1-AD4B-97A4-843EC8651B9C}" destId="{C5EA6FAB-4C23-9A43-B5E9-6B6885B2C671}" srcOrd="7" destOrd="0" presId="urn:microsoft.com/office/officeart/2008/layout/LinedList"/>
    <dgm:cxn modelId="{30526590-99EF-7348-B54A-505FCF90875D}" type="presParOf" srcId="{C5EA6FAB-4C23-9A43-B5E9-6B6885B2C671}" destId="{2F0529CC-3AC6-C047-8A4C-EC392587B554}" srcOrd="0" destOrd="0" presId="urn:microsoft.com/office/officeart/2008/layout/LinedList"/>
    <dgm:cxn modelId="{96E875B3-B66E-D946-87ED-AAFA9B5FE6A4}" type="presParOf" srcId="{C5EA6FAB-4C23-9A43-B5E9-6B6885B2C671}" destId="{62CF8463-0629-DB43-9356-039904E9DA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375A5-CF8C-B24C-87E4-5E7D41829B2B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B7B085-E0DB-034F-9F96-17FD492E7264}">
      <dgm:prSet custT="1"/>
      <dgm:spPr/>
      <dgm:t>
        <a:bodyPr/>
        <a:lstStyle/>
        <a:p>
          <a:r>
            <a:rPr lang="en-US" sz="2200" dirty="0"/>
            <a:t>Super Resolution</a:t>
          </a:r>
        </a:p>
      </dgm:t>
    </dgm:pt>
    <dgm:pt modelId="{3CF71A0B-AD8A-A744-B4AD-8C0791B0D8C8}" type="parTrans" cxnId="{0CCC6CE4-A5EF-2F48-95CD-256EF82B604A}">
      <dgm:prSet/>
      <dgm:spPr/>
      <dgm:t>
        <a:bodyPr/>
        <a:lstStyle/>
        <a:p>
          <a:endParaRPr lang="en-US"/>
        </a:p>
      </dgm:t>
    </dgm:pt>
    <dgm:pt modelId="{FB0577E8-D6D3-6B4C-BFD2-273A3064D1C5}" type="sibTrans" cxnId="{0CCC6CE4-A5EF-2F48-95CD-256EF82B604A}">
      <dgm:prSet/>
      <dgm:spPr/>
      <dgm:t>
        <a:bodyPr/>
        <a:lstStyle/>
        <a:p>
          <a:endParaRPr lang="en-US"/>
        </a:p>
      </dgm:t>
    </dgm:pt>
    <dgm:pt modelId="{F654602D-3398-5242-837C-5C5BF6B436C6}">
      <dgm:prSet custT="1"/>
      <dgm:spPr/>
      <dgm:t>
        <a:bodyPr/>
        <a:lstStyle/>
        <a:p>
          <a:r>
            <a:rPr lang="en-US" sz="1800" dirty="0"/>
            <a:t>Super-Resolution (SR) involves reconstructing or generating a high-resolution (HR) image from low-resolution (LR) input(s).</a:t>
          </a:r>
        </a:p>
      </dgm:t>
    </dgm:pt>
    <dgm:pt modelId="{01CAB580-C988-5D4C-860F-188C3276C35E}" type="parTrans" cxnId="{CCEAA888-8AC3-B242-ACE0-8882797BD9C7}">
      <dgm:prSet/>
      <dgm:spPr/>
      <dgm:t>
        <a:bodyPr/>
        <a:lstStyle/>
        <a:p>
          <a:endParaRPr lang="en-US"/>
        </a:p>
      </dgm:t>
    </dgm:pt>
    <dgm:pt modelId="{19D99E35-1FFC-6A4B-BBDA-9BA7391A7001}" type="sibTrans" cxnId="{CCEAA888-8AC3-B242-ACE0-8882797BD9C7}">
      <dgm:prSet/>
      <dgm:spPr/>
      <dgm:t>
        <a:bodyPr/>
        <a:lstStyle/>
        <a:p>
          <a:endParaRPr lang="en-US"/>
        </a:p>
      </dgm:t>
    </dgm:pt>
    <dgm:pt modelId="{45A34F72-D05F-364E-B305-07A5B874542E}">
      <dgm:prSet custT="1"/>
      <dgm:spPr/>
      <dgm:t>
        <a:bodyPr/>
        <a:lstStyle/>
        <a:p>
          <a:r>
            <a:rPr lang="en-US" sz="1800" dirty="0"/>
            <a:t>SR enhances image quality by recovering finer details such as edges, textures, and structural patterns</a:t>
          </a:r>
        </a:p>
      </dgm:t>
    </dgm:pt>
    <dgm:pt modelId="{1B6BE82F-A748-5C41-A508-A5FBD62F831D}" type="parTrans" cxnId="{66418F13-C80F-8940-BEE2-BD470CBBBEC4}">
      <dgm:prSet/>
      <dgm:spPr/>
      <dgm:t>
        <a:bodyPr/>
        <a:lstStyle/>
        <a:p>
          <a:endParaRPr lang="en-US"/>
        </a:p>
      </dgm:t>
    </dgm:pt>
    <dgm:pt modelId="{A42678DF-0768-7C42-ABB9-8E0BEAD80C01}" type="sibTrans" cxnId="{66418F13-C80F-8940-BEE2-BD470CBBBEC4}">
      <dgm:prSet/>
      <dgm:spPr/>
      <dgm:t>
        <a:bodyPr/>
        <a:lstStyle/>
        <a:p>
          <a:endParaRPr lang="en-US"/>
        </a:p>
      </dgm:t>
    </dgm:pt>
    <dgm:pt modelId="{300E555B-B068-6543-8570-F42ED321A352}">
      <dgm:prSet custT="1"/>
      <dgm:spPr/>
      <dgm:t>
        <a:bodyPr/>
        <a:lstStyle/>
        <a:p>
          <a:r>
            <a:rPr lang="en-US" sz="2200" dirty="0"/>
            <a:t>Digit Recognition</a:t>
          </a:r>
        </a:p>
      </dgm:t>
    </dgm:pt>
    <dgm:pt modelId="{909789E1-9764-F24F-9873-E51A7F8482F4}" type="parTrans" cxnId="{D705FF6A-45C3-4544-AD60-634C9ABF46DE}">
      <dgm:prSet/>
      <dgm:spPr/>
      <dgm:t>
        <a:bodyPr/>
        <a:lstStyle/>
        <a:p>
          <a:endParaRPr lang="en-US"/>
        </a:p>
      </dgm:t>
    </dgm:pt>
    <dgm:pt modelId="{FE250418-4A72-4E44-ADBF-DFA04E3ED40B}" type="sibTrans" cxnId="{D705FF6A-45C3-4544-AD60-634C9ABF46DE}">
      <dgm:prSet/>
      <dgm:spPr/>
      <dgm:t>
        <a:bodyPr/>
        <a:lstStyle/>
        <a:p>
          <a:endParaRPr lang="en-US"/>
        </a:p>
      </dgm:t>
    </dgm:pt>
    <dgm:pt modelId="{94536C97-1714-ED4F-AF75-4E6F42832499}">
      <dgm:prSet custT="1"/>
      <dgm:spPr/>
      <dgm:t>
        <a:bodyPr/>
        <a:lstStyle/>
        <a:p>
          <a:r>
            <a:rPr lang="en-US" sz="1800" dirty="0"/>
            <a:t>Digit Recognition is a computer vision task focused on identifying and classifying handwritten or printed digits (0–9) from images.</a:t>
          </a:r>
        </a:p>
      </dgm:t>
    </dgm:pt>
    <dgm:pt modelId="{F71452AA-3496-6446-BB9F-3C324A75524B}" type="parTrans" cxnId="{E0FC0CCF-B8B3-5C4C-B9E0-D69683E6BA14}">
      <dgm:prSet/>
      <dgm:spPr/>
      <dgm:t>
        <a:bodyPr/>
        <a:lstStyle/>
        <a:p>
          <a:endParaRPr lang="en-US"/>
        </a:p>
      </dgm:t>
    </dgm:pt>
    <dgm:pt modelId="{891AAA3E-BF9C-BA47-8621-080D9C1FB2EC}" type="sibTrans" cxnId="{E0FC0CCF-B8B3-5C4C-B9E0-D69683E6BA14}">
      <dgm:prSet/>
      <dgm:spPr/>
      <dgm:t>
        <a:bodyPr/>
        <a:lstStyle/>
        <a:p>
          <a:endParaRPr lang="en-US"/>
        </a:p>
      </dgm:t>
    </dgm:pt>
    <dgm:pt modelId="{DFDFC3FF-439D-994D-8012-DCCCA0B68E7B}">
      <dgm:prSet custT="1"/>
      <dgm:spPr/>
      <dgm:t>
        <a:bodyPr/>
        <a:lstStyle/>
        <a:p>
          <a:r>
            <a:rPr lang="en-US" sz="1800" dirty="0"/>
            <a:t>It involves analyzing the visual features of the digit, such as shape, edges, and strokes, to assign the correct numeric label</a:t>
          </a:r>
        </a:p>
      </dgm:t>
    </dgm:pt>
    <dgm:pt modelId="{264CAD42-0458-D440-B439-EEDBBE40BE9F}" type="parTrans" cxnId="{76E383B3-16B0-074F-A0B0-20BB10CE0B18}">
      <dgm:prSet/>
      <dgm:spPr/>
      <dgm:t>
        <a:bodyPr/>
        <a:lstStyle/>
        <a:p>
          <a:endParaRPr lang="en-US"/>
        </a:p>
      </dgm:t>
    </dgm:pt>
    <dgm:pt modelId="{05146FF8-BF33-8D4F-BD85-1346D8225FE1}" type="sibTrans" cxnId="{76E383B3-16B0-074F-A0B0-20BB10CE0B18}">
      <dgm:prSet/>
      <dgm:spPr/>
      <dgm:t>
        <a:bodyPr/>
        <a:lstStyle/>
        <a:p>
          <a:endParaRPr lang="en-US"/>
        </a:p>
      </dgm:t>
    </dgm:pt>
    <dgm:pt modelId="{96E27C9D-3BB8-B044-A78C-BCF4A964801F}">
      <dgm:prSet custT="1"/>
      <dgm:spPr/>
      <dgm:t>
        <a:bodyPr/>
        <a:lstStyle/>
        <a:p>
          <a:r>
            <a:rPr lang="en-US" sz="2200" dirty="0"/>
            <a:t>Application of Super-Resolution and Digit Recognition</a:t>
          </a:r>
        </a:p>
      </dgm:t>
    </dgm:pt>
    <dgm:pt modelId="{FE649EA7-7A78-3745-968D-2361EE5F09F4}" type="parTrans" cxnId="{A301C0D9-0CE4-A043-9075-9E59095F90BB}">
      <dgm:prSet/>
      <dgm:spPr/>
      <dgm:t>
        <a:bodyPr/>
        <a:lstStyle/>
        <a:p>
          <a:endParaRPr lang="en-US"/>
        </a:p>
      </dgm:t>
    </dgm:pt>
    <dgm:pt modelId="{0E36C41C-56CC-1447-B6A9-0EE2C0D222E5}" type="sibTrans" cxnId="{A301C0D9-0CE4-A043-9075-9E59095F90BB}">
      <dgm:prSet/>
      <dgm:spPr/>
      <dgm:t>
        <a:bodyPr/>
        <a:lstStyle/>
        <a:p>
          <a:endParaRPr lang="en-US"/>
        </a:p>
      </dgm:t>
    </dgm:pt>
    <dgm:pt modelId="{4EC74880-2C83-D54A-B900-0553857E5F66}">
      <dgm:prSet custT="1"/>
      <dgm:spPr/>
      <dgm:t>
        <a:bodyPr/>
        <a:lstStyle/>
        <a:p>
          <a:r>
            <a:rPr lang="en-US" sz="1800" dirty="0"/>
            <a:t>Applied Super-Resolution (SR) to enhance MNIST digit images from 28×28 resolution.</a:t>
          </a:r>
        </a:p>
      </dgm:t>
    </dgm:pt>
    <dgm:pt modelId="{7C595931-38F0-4B45-B015-2067C6B85931}" type="parTrans" cxnId="{249D5837-051B-8349-9B66-D99BB9A49779}">
      <dgm:prSet/>
      <dgm:spPr/>
      <dgm:t>
        <a:bodyPr/>
        <a:lstStyle/>
        <a:p>
          <a:endParaRPr lang="en-US"/>
        </a:p>
      </dgm:t>
    </dgm:pt>
    <dgm:pt modelId="{BAB267BC-D971-3044-AD29-F5606CF0F8EA}" type="sibTrans" cxnId="{249D5837-051B-8349-9B66-D99BB9A49779}">
      <dgm:prSet/>
      <dgm:spPr/>
      <dgm:t>
        <a:bodyPr/>
        <a:lstStyle/>
        <a:p>
          <a:endParaRPr lang="en-US"/>
        </a:p>
      </dgm:t>
    </dgm:pt>
    <dgm:pt modelId="{4CC54995-7C80-CD48-93EE-C15E46633EF3}">
      <dgm:prSet custT="1"/>
      <dgm:spPr/>
      <dgm:t>
        <a:bodyPr/>
        <a:lstStyle/>
        <a:p>
          <a:r>
            <a:rPr lang="en-US" sz="1800" dirty="0"/>
            <a:t>Improved visibility of fine features like edges, curves, and strokes.</a:t>
          </a:r>
        </a:p>
      </dgm:t>
    </dgm:pt>
    <dgm:pt modelId="{91BAE1D5-D214-1C49-92AA-7E011505DEB7}" type="parTrans" cxnId="{7D96195B-70BD-D145-951A-4F73C31A3853}">
      <dgm:prSet/>
      <dgm:spPr/>
      <dgm:t>
        <a:bodyPr/>
        <a:lstStyle/>
        <a:p>
          <a:endParaRPr lang="en-US"/>
        </a:p>
      </dgm:t>
    </dgm:pt>
    <dgm:pt modelId="{834A0687-09F0-744E-915D-53F53889CAB6}" type="sibTrans" cxnId="{7D96195B-70BD-D145-951A-4F73C31A3853}">
      <dgm:prSet/>
      <dgm:spPr/>
      <dgm:t>
        <a:bodyPr/>
        <a:lstStyle/>
        <a:p>
          <a:endParaRPr lang="en-US"/>
        </a:p>
      </dgm:t>
    </dgm:pt>
    <dgm:pt modelId="{9349179C-317E-A842-94EB-7444D1C08E49}">
      <dgm:prSet custT="1"/>
      <dgm:spPr/>
      <dgm:t>
        <a:bodyPr/>
        <a:lstStyle/>
        <a:p>
          <a:r>
            <a:rPr lang="en-US" sz="1800" dirty="0"/>
            <a:t>Enabled better feature extraction and supported higher classification accuracy.</a:t>
          </a:r>
        </a:p>
      </dgm:t>
    </dgm:pt>
    <dgm:pt modelId="{677026A1-B9F6-9847-9500-6DC507BE8819}" type="parTrans" cxnId="{D6DC8170-F530-CF41-810C-C750B495B429}">
      <dgm:prSet/>
      <dgm:spPr/>
      <dgm:t>
        <a:bodyPr/>
        <a:lstStyle/>
        <a:p>
          <a:endParaRPr lang="en-US"/>
        </a:p>
      </dgm:t>
    </dgm:pt>
    <dgm:pt modelId="{10EC8E98-6149-944B-AD7E-08B9DDED94CE}" type="sibTrans" cxnId="{D6DC8170-F530-CF41-810C-C750B495B429}">
      <dgm:prSet/>
      <dgm:spPr/>
      <dgm:t>
        <a:bodyPr/>
        <a:lstStyle/>
        <a:p>
          <a:endParaRPr lang="en-US"/>
        </a:p>
      </dgm:t>
    </dgm:pt>
    <dgm:pt modelId="{2B16FD83-CF12-F24C-807A-A129C1F75430}">
      <dgm:prSet custT="1"/>
      <dgm:spPr/>
      <dgm:t>
        <a:bodyPr/>
        <a:lstStyle/>
        <a:p>
          <a:r>
            <a:rPr lang="en-US" sz="1800" dirty="0"/>
            <a:t>Performed digit recognition on high-resolution images for improved prediction.</a:t>
          </a:r>
        </a:p>
      </dgm:t>
    </dgm:pt>
    <dgm:pt modelId="{E5741207-0907-684E-9A90-CD82A99DA9F0}" type="parTrans" cxnId="{19EFCA37-019D-4442-83BB-FD2C88430BD4}">
      <dgm:prSet/>
      <dgm:spPr/>
      <dgm:t>
        <a:bodyPr/>
        <a:lstStyle/>
        <a:p>
          <a:endParaRPr lang="en-US"/>
        </a:p>
      </dgm:t>
    </dgm:pt>
    <dgm:pt modelId="{42622C7A-785F-EA48-B1F9-791CBEF84C0F}" type="sibTrans" cxnId="{19EFCA37-019D-4442-83BB-FD2C88430BD4}">
      <dgm:prSet/>
      <dgm:spPr/>
      <dgm:t>
        <a:bodyPr/>
        <a:lstStyle/>
        <a:p>
          <a:endParaRPr lang="en-US"/>
        </a:p>
      </dgm:t>
    </dgm:pt>
    <dgm:pt modelId="{92563813-DDA3-7442-AB03-72FEF2596BA1}">
      <dgm:prSet custT="1"/>
      <dgm:spPr/>
      <dgm:t>
        <a:bodyPr/>
        <a:lstStyle/>
        <a:p>
          <a:r>
            <a:rPr lang="en-US" sz="1800" dirty="0"/>
            <a:t>Addressed challenges of low-detail and small-size images in the original dataset.</a:t>
          </a:r>
        </a:p>
      </dgm:t>
    </dgm:pt>
    <dgm:pt modelId="{2F18EEBA-44FE-F94B-A55B-3E97FA900B3A}" type="parTrans" cxnId="{921D2D4E-C77F-FB45-A0C6-26CF31E0BB92}">
      <dgm:prSet/>
      <dgm:spPr/>
      <dgm:t>
        <a:bodyPr/>
        <a:lstStyle/>
        <a:p>
          <a:endParaRPr lang="en-US"/>
        </a:p>
      </dgm:t>
    </dgm:pt>
    <dgm:pt modelId="{04CDA545-0241-BD40-91A3-08A6F412076A}" type="sibTrans" cxnId="{921D2D4E-C77F-FB45-A0C6-26CF31E0BB92}">
      <dgm:prSet/>
      <dgm:spPr/>
      <dgm:t>
        <a:bodyPr/>
        <a:lstStyle/>
        <a:p>
          <a:endParaRPr lang="en-US"/>
        </a:p>
      </dgm:t>
    </dgm:pt>
    <dgm:pt modelId="{6B4EAB17-69E0-4943-8E31-E1FDACE4547A}" type="pres">
      <dgm:prSet presAssocID="{661375A5-CF8C-B24C-87E4-5E7D41829B2B}" presName="vert0" presStyleCnt="0">
        <dgm:presLayoutVars>
          <dgm:dir/>
          <dgm:animOne val="branch"/>
          <dgm:animLvl val="lvl"/>
        </dgm:presLayoutVars>
      </dgm:prSet>
      <dgm:spPr/>
    </dgm:pt>
    <dgm:pt modelId="{FAE46DAA-888D-774E-B440-02FA1AC394A9}" type="pres">
      <dgm:prSet presAssocID="{6EB7B085-E0DB-034F-9F96-17FD492E7264}" presName="thickLine" presStyleLbl="alignNode1" presStyleIdx="0" presStyleCnt="3"/>
      <dgm:spPr/>
    </dgm:pt>
    <dgm:pt modelId="{8683319F-56DB-164B-8DF4-C0CFD320BADB}" type="pres">
      <dgm:prSet presAssocID="{6EB7B085-E0DB-034F-9F96-17FD492E7264}" presName="horz1" presStyleCnt="0"/>
      <dgm:spPr/>
    </dgm:pt>
    <dgm:pt modelId="{84A9FFE7-0BE2-0048-8F35-372420991C99}" type="pres">
      <dgm:prSet presAssocID="{6EB7B085-E0DB-034F-9F96-17FD492E7264}" presName="tx1" presStyleLbl="revTx" presStyleIdx="0" presStyleCnt="12"/>
      <dgm:spPr/>
    </dgm:pt>
    <dgm:pt modelId="{A111D5CC-A681-094C-A095-4399C12A709C}" type="pres">
      <dgm:prSet presAssocID="{6EB7B085-E0DB-034F-9F96-17FD492E7264}" presName="vert1" presStyleCnt="0"/>
      <dgm:spPr/>
    </dgm:pt>
    <dgm:pt modelId="{2D407EB4-8000-8C47-800D-A7B49EA4439E}" type="pres">
      <dgm:prSet presAssocID="{F654602D-3398-5242-837C-5C5BF6B436C6}" presName="vertSpace2a" presStyleCnt="0"/>
      <dgm:spPr/>
    </dgm:pt>
    <dgm:pt modelId="{2A13D017-FD9F-1746-8F7A-A41A7A2F500E}" type="pres">
      <dgm:prSet presAssocID="{F654602D-3398-5242-837C-5C5BF6B436C6}" presName="horz2" presStyleCnt="0"/>
      <dgm:spPr/>
    </dgm:pt>
    <dgm:pt modelId="{94CF8F9E-4E29-C148-9C4E-15C0253ACADF}" type="pres">
      <dgm:prSet presAssocID="{F654602D-3398-5242-837C-5C5BF6B436C6}" presName="horzSpace2" presStyleCnt="0"/>
      <dgm:spPr/>
    </dgm:pt>
    <dgm:pt modelId="{1942B981-4AC3-084D-A704-B4F113918789}" type="pres">
      <dgm:prSet presAssocID="{F654602D-3398-5242-837C-5C5BF6B436C6}" presName="tx2" presStyleLbl="revTx" presStyleIdx="1" presStyleCnt="12"/>
      <dgm:spPr/>
    </dgm:pt>
    <dgm:pt modelId="{4FC1AA3D-39ED-C74F-8E11-F1B02EAD4A5C}" type="pres">
      <dgm:prSet presAssocID="{F654602D-3398-5242-837C-5C5BF6B436C6}" presName="vert2" presStyleCnt="0"/>
      <dgm:spPr/>
    </dgm:pt>
    <dgm:pt modelId="{D1A5F03C-25B5-4745-B57B-B15295222169}" type="pres">
      <dgm:prSet presAssocID="{F654602D-3398-5242-837C-5C5BF6B436C6}" presName="thinLine2b" presStyleLbl="callout" presStyleIdx="0" presStyleCnt="9"/>
      <dgm:spPr/>
    </dgm:pt>
    <dgm:pt modelId="{94D48762-3670-A148-9034-A5A465FFDE16}" type="pres">
      <dgm:prSet presAssocID="{F654602D-3398-5242-837C-5C5BF6B436C6}" presName="vertSpace2b" presStyleCnt="0"/>
      <dgm:spPr/>
    </dgm:pt>
    <dgm:pt modelId="{39DC2DED-0D05-3D45-9CD6-809C3E0F0594}" type="pres">
      <dgm:prSet presAssocID="{45A34F72-D05F-364E-B305-07A5B874542E}" presName="horz2" presStyleCnt="0"/>
      <dgm:spPr/>
    </dgm:pt>
    <dgm:pt modelId="{956143D9-F895-394E-AC42-C032E3EAB0E2}" type="pres">
      <dgm:prSet presAssocID="{45A34F72-D05F-364E-B305-07A5B874542E}" presName="horzSpace2" presStyleCnt="0"/>
      <dgm:spPr/>
    </dgm:pt>
    <dgm:pt modelId="{D6B4D221-384C-4743-BE9B-D6C0C08C36DB}" type="pres">
      <dgm:prSet presAssocID="{45A34F72-D05F-364E-B305-07A5B874542E}" presName="tx2" presStyleLbl="revTx" presStyleIdx="2" presStyleCnt="12"/>
      <dgm:spPr/>
    </dgm:pt>
    <dgm:pt modelId="{90B0F785-5624-DD46-966E-EB034D55B720}" type="pres">
      <dgm:prSet presAssocID="{45A34F72-D05F-364E-B305-07A5B874542E}" presName="vert2" presStyleCnt="0"/>
      <dgm:spPr/>
    </dgm:pt>
    <dgm:pt modelId="{B1BAF1FE-DCB6-4D4A-9BD9-A98B488333D7}" type="pres">
      <dgm:prSet presAssocID="{45A34F72-D05F-364E-B305-07A5B874542E}" presName="thinLine2b" presStyleLbl="callout" presStyleIdx="1" presStyleCnt="9"/>
      <dgm:spPr/>
    </dgm:pt>
    <dgm:pt modelId="{518DC92C-E048-9042-BA84-238A6CB71A7A}" type="pres">
      <dgm:prSet presAssocID="{45A34F72-D05F-364E-B305-07A5B874542E}" presName="vertSpace2b" presStyleCnt="0"/>
      <dgm:spPr/>
    </dgm:pt>
    <dgm:pt modelId="{5EE5AEB3-39B8-8243-AE1F-AAE4722CA495}" type="pres">
      <dgm:prSet presAssocID="{300E555B-B068-6543-8570-F42ED321A352}" presName="thickLine" presStyleLbl="alignNode1" presStyleIdx="1" presStyleCnt="3"/>
      <dgm:spPr/>
    </dgm:pt>
    <dgm:pt modelId="{F12F1F98-DAAF-9C49-9ACF-6A3F3BEA6F73}" type="pres">
      <dgm:prSet presAssocID="{300E555B-B068-6543-8570-F42ED321A352}" presName="horz1" presStyleCnt="0"/>
      <dgm:spPr/>
    </dgm:pt>
    <dgm:pt modelId="{87B15FB3-1F7A-C247-86DE-94A405EB5213}" type="pres">
      <dgm:prSet presAssocID="{300E555B-B068-6543-8570-F42ED321A352}" presName="tx1" presStyleLbl="revTx" presStyleIdx="3" presStyleCnt="12"/>
      <dgm:spPr/>
    </dgm:pt>
    <dgm:pt modelId="{E2169296-8D81-6F4D-A0A2-7C2E00E5076A}" type="pres">
      <dgm:prSet presAssocID="{300E555B-B068-6543-8570-F42ED321A352}" presName="vert1" presStyleCnt="0"/>
      <dgm:spPr/>
    </dgm:pt>
    <dgm:pt modelId="{F5B921C9-2629-BC49-81C7-40570DDA1F50}" type="pres">
      <dgm:prSet presAssocID="{94536C97-1714-ED4F-AF75-4E6F42832499}" presName="vertSpace2a" presStyleCnt="0"/>
      <dgm:spPr/>
    </dgm:pt>
    <dgm:pt modelId="{D755C721-F68A-784C-82CC-0DD1A8536A74}" type="pres">
      <dgm:prSet presAssocID="{94536C97-1714-ED4F-AF75-4E6F42832499}" presName="horz2" presStyleCnt="0"/>
      <dgm:spPr/>
    </dgm:pt>
    <dgm:pt modelId="{3BE6254D-CF98-034C-B9D3-6E7AD65AE9C9}" type="pres">
      <dgm:prSet presAssocID="{94536C97-1714-ED4F-AF75-4E6F42832499}" presName="horzSpace2" presStyleCnt="0"/>
      <dgm:spPr/>
    </dgm:pt>
    <dgm:pt modelId="{4EAF0AF8-E288-EB43-92D7-8A768D0D714C}" type="pres">
      <dgm:prSet presAssocID="{94536C97-1714-ED4F-AF75-4E6F42832499}" presName="tx2" presStyleLbl="revTx" presStyleIdx="4" presStyleCnt="12"/>
      <dgm:spPr/>
    </dgm:pt>
    <dgm:pt modelId="{028F7047-EFCF-1E4E-936A-94A74B49620C}" type="pres">
      <dgm:prSet presAssocID="{94536C97-1714-ED4F-AF75-4E6F42832499}" presName="vert2" presStyleCnt="0"/>
      <dgm:spPr/>
    </dgm:pt>
    <dgm:pt modelId="{7D5DC450-FABE-1F4F-A99E-419F73AE6F83}" type="pres">
      <dgm:prSet presAssocID="{94536C97-1714-ED4F-AF75-4E6F42832499}" presName="thinLine2b" presStyleLbl="callout" presStyleIdx="2" presStyleCnt="9"/>
      <dgm:spPr/>
    </dgm:pt>
    <dgm:pt modelId="{A41EFDB2-29B1-9540-BD5B-5C30E8A3EB2B}" type="pres">
      <dgm:prSet presAssocID="{94536C97-1714-ED4F-AF75-4E6F42832499}" presName="vertSpace2b" presStyleCnt="0"/>
      <dgm:spPr/>
    </dgm:pt>
    <dgm:pt modelId="{16708136-A5BD-A541-A4DE-C8FFF2427B1E}" type="pres">
      <dgm:prSet presAssocID="{DFDFC3FF-439D-994D-8012-DCCCA0B68E7B}" presName="horz2" presStyleCnt="0"/>
      <dgm:spPr/>
    </dgm:pt>
    <dgm:pt modelId="{641C1D6D-3A5D-F34F-ADAC-CB99244B56EE}" type="pres">
      <dgm:prSet presAssocID="{DFDFC3FF-439D-994D-8012-DCCCA0B68E7B}" presName="horzSpace2" presStyleCnt="0"/>
      <dgm:spPr/>
    </dgm:pt>
    <dgm:pt modelId="{82013851-4813-144E-B920-E31495411B1A}" type="pres">
      <dgm:prSet presAssocID="{DFDFC3FF-439D-994D-8012-DCCCA0B68E7B}" presName="tx2" presStyleLbl="revTx" presStyleIdx="5" presStyleCnt="12"/>
      <dgm:spPr/>
    </dgm:pt>
    <dgm:pt modelId="{799AD950-467D-C141-AACB-D5CC0CA450E2}" type="pres">
      <dgm:prSet presAssocID="{DFDFC3FF-439D-994D-8012-DCCCA0B68E7B}" presName="vert2" presStyleCnt="0"/>
      <dgm:spPr/>
    </dgm:pt>
    <dgm:pt modelId="{76589B1D-319A-464F-A4A5-75302F379268}" type="pres">
      <dgm:prSet presAssocID="{DFDFC3FF-439D-994D-8012-DCCCA0B68E7B}" presName="thinLine2b" presStyleLbl="callout" presStyleIdx="3" presStyleCnt="9"/>
      <dgm:spPr/>
    </dgm:pt>
    <dgm:pt modelId="{ED8B637E-05F3-FA4A-A7A6-6CCCC50AB486}" type="pres">
      <dgm:prSet presAssocID="{DFDFC3FF-439D-994D-8012-DCCCA0B68E7B}" presName="vertSpace2b" presStyleCnt="0"/>
      <dgm:spPr/>
    </dgm:pt>
    <dgm:pt modelId="{AE73234D-40F0-7447-A65A-933F9F4A5E76}" type="pres">
      <dgm:prSet presAssocID="{96E27C9D-3BB8-B044-A78C-BCF4A964801F}" presName="thickLine" presStyleLbl="alignNode1" presStyleIdx="2" presStyleCnt="3"/>
      <dgm:spPr/>
    </dgm:pt>
    <dgm:pt modelId="{164F7725-570B-EB44-B4BC-A5F2DDA97523}" type="pres">
      <dgm:prSet presAssocID="{96E27C9D-3BB8-B044-A78C-BCF4A964801F}" presName="horz1" presStyleCnt="0"/>
      <dgm:spPr/>
    </dgm:pt>
    <dgm:pt modelId="{1B97DDE3-76BC-1B4B-B631-69EDE75BCC52}" type="pres">
      <dgm:prSet presAssocID="{96E27C9D-3BB8-B044-A78C-BCF4A964801F}" presName="tx1" presStyleLbl="revTx" presStyleIdx="6" presStyleCnt="12"/>
      <dgm:spPr/>
    </dgm:pt>
    <dgm:pt modelId="{12EA2CE5-5F24-624C-BC8A-1589667AF2BF}" type="pres">
      <dgm:prSet presAssocID="{96E27C9D-3BB8-B044-A78C-BCF4A964801F}" presName="vert1" presStyleCnt="0"/>
      <dgm:spPr/>
    </dgm:pt>
    <dgm:pt modelId="{C31AF89E-A7D1-2F44-B9D2-FB2DB4CC02B8}" type="pres">
      <dgm:prSet presAssocID="{4EC74880-2C83-D54A-B900-0553857E5F66}" presName="vertSpace2a" presStyleCnt="0"/>
      <dgm:spPr/>
    </dgm:pt>
    <dgm:pt modelId="{64A4EA99-D5E1-AC4F-9187-D38A08CE2A6F}" type="pres">
      <dgm:prSet presAssocID="{4EC74880-2C83-D54A-B900-0553857E5F66}" presName="horz2" presStyleCnt="0"/>
      <dgm:spPr/>
    </dgm:pt>
    <dgm:pt modelId="{E814EAB6-9192-2C4A-BD5A-C81F77E36AFE}" type="pres">
      <dgm:prSet presAssocID="{4EC74880-2C83-D54A-B900-0553857E5F66}" presName="horzSpace2" presStyleCnt="0"/>
      <dgm:spPr/>
    </dgm:pt>
    <dgm:pt modelId="{40E3B3DA-1511-9D46-A12F-188CE80C61CF}" type="pres">
      <dgm:prSet presAssocID="{4EC74880-2C83-D54A-B900-0553857E5F66}" presName="tx2" presStyleLbl="revTx" presStyleIdx="7" presStyleCnt="12"/>
      <dgm:spPr/>
    </dgm:pt>
    <dgm:pt modelId="{0FC54829-7F26-9345-A258-EFB31EADCBAA}" type="pres">
      <dgm:prSet presAssocID="{4EC74880-2C83-D54A-B900-0553857E5F66}" presName="vert2" presStyleCnt="0"/>
      <dgm:spPr/>
    </dgm:pt>
    <dgm:pt modelId="{00FCD999-05B3-3C4D-AA93-D9E9BD0AD6E6}" type="pres">
      <dgm:prSet presAssocID="{4EC74880-2C83-D54A-B900-0553857E5F66}" presName="thinLine2b" presStyleLbl="callout" presStyleIdx="4" presStyleCnt="9"/>
      <dgm:spPr/>
    </dgm:pt>
    <dgm:pt modelId="{8203BECF-C1AD-F145-8B46-DDC51A5296FA}" type="pres">
      <dgm:prSet presAssocID="{4EC74880-2C83-D54A-B900-0553857E5F66}" presName="vertSpace2b" presStyleCnt="0"/>
      <dgm:spPr/>
    </dgm:pt>
    <dgm:pt modelId="{8BF25533-E825-7846-BE64-542CB0ABE54C}" type="pres">
      <dgm:prSet presAssocID="{4CC54995-7C80-CD48-93EE-C15E46633EF3}" presName="horz2" presStyleCnt="0"/>
      <dgm:spPr/>
    </dgm:pt>
    <dgm:pt modelId="{0AC2BC03-F8EE-5641-AC79-F406ECD4A1B5}" type="pres">
      <dgm:prSet presAssocID="{4CC54995-7C80-CD48-93EE-C15E46633EF3}" presName="horzSpace2" presStyleCnt="0"/>
      <dgm:spPr/>
    </dgm:pt>
    <dgm:pt modelId="{E31F1ED3-699C-F94C-BC56-20C3DBFA76D3}" type="pres">
      <dgm:prSet presAssocID="{4CC54995-7C80-CD48-93EE-C15E46633EF3}" presName="tx2" presStyleLbl="revTx" presStyleIdx="8" presStyleCnt="12"/>
      <dgm:spPr/>
    </dgm:pt>
    <dgm:pt modelId="{EB8AE9C2-40FC-5749-BE57-D4D786509B37}" type="pres">
      <dgm:prSet presAssocID="{4CC54995-7C80-CD48-93EE-C15E46633EF3}" presName="vert2" presStyleCnt="0"/>
      <dgm:spPr/>
    </dgm:pt>
    <dgm:pt modelId="{FD7FB19F-744B-2545-8C0A-1AB8A4D396D7}" type="pres">
      <dgm:prSet presAssocID="{4CC54995-7C80-CD48-93EE-C15E46633EF3}" presName="thinLine2b" presStyleLbl="callout" presStyleIdx="5" presStyleCnt="9"/>
      <dgm:spPr/>
    </dgm:pt>
    <dgm:pt modelId="{83CD59E5-BBC6-5340-8867-094D209AFDA5}" type="pres">
      <dgm:prSet presAssocID="{4CC54995-7C80-CD48-93EE-C15E46633EF3}" presName="vertSpace2b" presStyleCnt="0"/>
      <dgm:spPr/>
    </dgm:pt>
    <dgm:pt modelId="{B5661936-35B9-AB43-8294-B7DFBF917F31}" type="pres">
      <dgm:prSet presAssocID="{9349179C-317E-A842-94EB-7444D1C08E49}" presName="horz2" presStyleCnt="0"/>
      <dgm:spPr/>
    </dgm:pt>
    <dgm:pt modelId="{1E4FC363-34C3-054F-8B2D-BCEC8A727CF9}" type="pres">
      <dgm:prSet presAssocID="{9349179C-317E-A842-94EB-7444D1C08E49}" presName="horzSpace2" presStyleCnt="0"/>
      <dgm:spPr/>
    </dgm:pt>
    <dgm:pt modelId="{8B197912-84BD-5F44-A482-AA033FEFD2A2}" type="pres">
      <dgm:prSet presAssocID="{9349179C-317E-A842-94EB-7444D1C08E49}" presName="tx2" presStyleLbl="revTx" presStyleIdx="9" presStyleCnt="12"/>
      <dgm:spPr/>
    </dgm:pt>
    <dgm:pt modelId="{B2F92941-2909-5B4C-8676-0F825A97F9AA}" type="pres">
      <dgm:prSet presAssocID="{9349179C-317E-A842-94EB-7444D1C08E49}" presName="vert2" presStyleCnt="0"/>
      <dgm:spPr/>
    </dgm:pt>
    <dgm:pt modelId="{B1BD9A56-59BC-9B4E-AEA3-73D05244594B}" type="pres">
      <dgm:prSet presAssocID="{9349179C-317E-A842-94EB-7444D1C08E49}" presName="thinLine2b" presStyleLbl="callout" presStyleIdx="6" presStyleCnt="9"/>
      <dgm:spPr/>
    </dgm:pt>
    <dgm:pt modelId="{EF117B1D-5FDC-0A49-8D8F-317381E82301}" type="pres">
      <dgm:prSet presAssocID="{9349179C-317E-A842-94EB-7444D1C08E49}" presName="vertSpace2b" presStyleCnt="0"/>
      <dgm:spPr/>
    </dgm:pt>
    <dgm:pt modelId="{8123575F-1700-7B46-BFFF-1BE317C9951E}" type="pres">
      <dgm:prSet presAssocID="{2B16FD83-CF12-F24C-807A-A129C1F75430}" presName="horz2" presStyleCnt="0"/>
      <dgm:spPr/>
    </dgm:pt>
    <dgm:pt modelId="{92E1ABA3-D209-1B4C-904C-845E25C50358}" type="pres">
      <dgm:prSet presAssocID="{2B16FD83-CF12-F24C-807A-A129C1F75430}" presName="horzSpace2" presStyleCnt="0"/>
      <dgm:spPr/>
    </dgm:pt>
    <dgm:pt modelId="{BBFB9466-C5DC-0947-A17B-CB4AE949607C}" type="pres">
      <dgm:prSet presAssocID="{2B16FD83-CF12-F24C-807A-A129C1F75430}" presName="tx2" presStyleLbl="revTx" presStyleIdx="10" presStyleCnt="12"/>
      <dgm:spPr/>
    </dgm:pt>
    <dgm:pt modelId="{1A749F4D-665B-4F43-B1B0-17865E659B8B}" type="pres">
      <dgm:prSet presAssocID="{2B16FD83-CF12-F24C-807A-A129C1F75430}" presName="vert2" presStyleCnt="0"/>
      <dgm:spPr/>
    </dgm:pt>
    <dgm:pt modelId="{FC25EEDB-005F-BB48-8ED9-162F40A2C11D}" type="pres">
      <dgm:prSet presAssocID="{2B16FD83-CF12-F24C-807A-A129C1F75430}" presName="thinLine2b" presStyleLbl="callout" presStyleIdx="7" presStyleCnt="9"/>
      <dgm:spPr/>
    </dgm:pt>
    <dgm:pt modelId="{1804405B-48C6-4148-9EB8-ED0724D489D4}" type="pres">
      <dgm:prSet presAssocID="{2B16FD83-CF12-F24C-807A-A129C1F75430}" presName="vertSpace2b" presStyleCnt="0"/>
      <dgm:spPr/>
    </dgm:pt>
    <dgm:pt modelId="{5FE8D9BD-1F55-0343-956D-53DF9E0B1FB7}" type="pres">
      <dgm:prSet presAssocID="{92563813-DDA3-7442-AB03-72FEF2596BA1}" presName="horz2" presStyleCnt="0"/>
      <dgm:spPr/>
    </dgm:pt>
    <dgm:pt modelId="{61D9846C-B6A0-B844-8CFB-01CA8F4B34DC}" type="pres">
      <dgm:prSet presAssocID="{92563813-DDA3-7442-AB03-72FEF2596BA1}" presName="horzSpace2" presStyleCnt="0"/>
      <dgm:spPr/>
    </dgm:pt>
    <dgm:pt modelId="{1DAFCF00-F3C2-A548-A2BE-2ED260DCACC0}" type="pres">
      <dgm:prSet presAssocID="{92563813-DDA3-7442-AB03-72FEF2596BA1}" presName="tx2" presStyleLbl="revTx" presStyleIdx="11" presStyleCnt="12"/>
      <dgm:spPr/>
    </dgm:pt>
    <dgm:pt modelId="{07CA8DD4-5FD2-0049-959A-81035F55CC32}" type="pres">
      <dgm:prSet presAssocID="{92563813-DDA3-7442-AB03-72FEF2596BA1}" presName="vert2" presStyleCnt="0"/>
      <dgm:spPr/>
    </dgm:pt>
    <dgm:pt modelId="{84EE4B61-E18A-414B-A5BD-1F9675304B72}" type="pres">
      <dgm:prSet presAssocID="{92563813-DDA3-7442-AB03-72FEF2596BA1}" presName="thinLine2b" presStyleLbl="callout" presStyleIdx="8" presStyleCnt="9"/>
      <dgm:spPr/>
    </dgm:pt>
    <dgm:pt modelId="{19123D4F-9A9F-DD42-ADF3-00891D9FCCEA}" type="pres">
      <dgm:prSet presAssocID="{92563813-DDA3-7442-AB03-72FEF2596BA1}" presName="vertSpace2b" presStyleCnt="0"/>
      <dgm:spPr/>
    </dgm:pt>
  </dgm:ptLst>
  <dgm:cxnLst>
    <dgm:cxn modelId="{66418F13-C80F-8940-BEE2-BD470CBBBEC4}" srcId="{6EB7B085-E0DB-034F-9F96-17FD492E7264}" destId="{45A34F72-D05F-364E-B305-07A5B874542E}" srcOrd="1" destOrd="0" parTransId="{1B6BE82F-A748-5C41-A508-A5FBD62F831D}" sibTransId="{A42678DF-0768-7C42-ABB9-8E0BEAD80C01}"/>
    <dgm:cxn modelId="{764A521E-CFAC-5947-B339-3FBBFD4458A0}" type="presOf" srcId="{4EC74880-2C83-D54A-B900-0553857E5F66}" destId="{40E3B3DA-1511-9D46-A12F-188CE80C61CF}" srcOrd="0" destOrd="0" presId="urn:microsoft.com/office/officeart/2008/layout/LinedList"/>
    <dgm:cxn modelId="{249D5837-051B-8349-9B66-D99BB9A49779}" srcId="{96E27C9D-3BB8-B044-A78C-BCF4A964801F}" destId="{4EC74880-2C83-D54A-B900-0553857E5F66}" srcOrd="0" destOrd="0" parTransId="{7C595931-38F0-4B45-B015-2067C6B85931}" sibTransId="{BAB267BC-D971-3044-AD29-F5606CF0F8EA}"/>
    <dgm:cxn modelId="{19EFCA37-019D-4442-83BB-FD2C88430BD4}" srcId="{96E27C9D-3BB8-B044-A78C-BCF4A964801F}" destId="{2B16FD83-CF12-F24C-807A-A129C1F75430}" srcOrd="3" destOrd="0" parTransId="{E5741207-0907-684E-9A90-CD82A99DA9F0}" sibTransId="{42622C7A-785F-EA48-B1F9-791CBEF84C0F}"/>
    <dgm:cxn modelId="{921D2D4E-C77F-FB45-A0C6-26CF31E0BB92}" srcId="{96E27C9D-3BB8-B044-A78C-BCF4A964801F}" destId="{92563813-DDA3-7442-AB03-72FEF2596BA1}" srcOrd="4" destOrd="0" parTransId="{2F18EEBA-44FE-F94B-A55B-3E97FA900B3A}" sibTransId="{04CDA545-0241-BD40-91A3-08A6F412076A}"/>
    <dgm:cxn modelId="{2A516D51-173E-D045-A158-D8190F39DC1C}" type="presOf" srcId="{96E27C9D-3BB8-B044-A78C-BCF4A964801F}" destId="{1B97DDE3-76BC-1B4B-B631-69EDE75BCC52}" srcOrd="0" destOrd="0" presId="urn:microsoft.com/office/officeart/2008/layout/LinedList"/>
    <dgm:cxn modelId="{7D96195B-70BD-D145-951A-4F73C31A3853}" srcId="{96E27C9D-3BB8-B044-A78C-BCF4A964801F}" destId="{4CC54995-7C80-CD48-93EE-C15E46633EF3}" srcOrd="1" destOrd="0" parTransId="{91BAE1D5-D214-1C49-92AA-7E011505DEB7}" sibTransId="{834A0687-09F0-744E-915D-53F53889CAB6}"/>
    <dgm:cxn modelId="{D705FF6A-45C3-4544-AD60-634C9ABF46DE}" srcId="{661375A5-CF8C-B24C-87E4-5E7D41829B2B}" destId="{300E555B-B068-6543-8570-F42ED321A352}" srcOrd="1" destOrd="0" parTransId="{909789E1-9764-F24F-9873-E51A7F8482F4}" sibTransId="{FE250418-4A72-4E44-ADBF-DFA04E3ED40B}"/>
    <dgm:cxn modelId="{D6DC8170-F530-CF41-810C-C750B495B429}" srcId="{96E27C9D-3BB8-B044-A78C-BCF4A964801F}" destId="{9349179C-317E-A842-94EB-7444D1C08E49}" srcOrd="2" destOrd="0" parTransId="{677026A1-B9F6-9847-9500-6DC507BE8819}" sibTransId="{10EC8E98-6149-944B-AD7E-08B9DDED94CE}"/>
    <dgm:cxn modelId="{CCEAA888-8AC3-B242-ACE0-8882797BD9C7}" srcId="{6EB7B085-E0DB-034F-9F96-17FD492E7264}" destId="{F654602D-3398-5242-837C-5C5BF6B436C6}" srcOrd="0" destOrd="0" parTransId="{01CAB580-C988-5D4C-860F-188C3276C35E}" sibTransId="{19D99E35-1FFC-6A4B-BBDA-9BA7391A7001}"/>
    <dgm:cxn modelId="{35DA738A-24DF-4045-91D4-6EC52E8B522E}" type="presOf" srcId="{9349179C-317E-A842-94EB-7444D1C08E49}" destId="{8B197912-84BD-5F44-A482-AA033FEFD2A2}" srcOrd="0" destOrd="0" presId="urn:microsoft.com/office/officeart/2008/layout/LinedList"/>
    <dgm:cxn modelId="{25E3748D-61F6-CA4E-9057-785CAB2B2DB6}" type="presOf" srcId="{4CC54995-7C80-CD48-93EE-C15E46633EF3}" destId="{E31F1ED3-699C-F94C-BC56-20C3DBFA76D3}" srcOrd="0" destOrd="0" presId="urn:microsoft.com/office/officeart/2008/layout/LinedList"/>
    <dgm:cxn modelId="{CF94078F-E972-3244-9208-EFF37809D4F8}" type="presOf" srcId="{300E555B-B068-6543-8570-F42ED321A352}" destId="{87B15FB3-1F7A-C247-86DE-94A405EB5213}" srcOrd="0" destOrd="0" presId="urn:microsoft.com/office/officeart/2008/layout/LinedList"/>
    <dgm:cxn modelId="{8E9C149E-9BA8-624D-AB14-AA0CFE425271}" type="presOf" srcId="{2B16FD83-CF12-F24C-807A-A129C1F75430}" destId="{BBFB9466-C5DC-0947-A17B-CB4AE949607C}" srcOrd="0" destOrd="0" presId="urn:microsoft.com/office/officeart/2008/layout/LinedList"/>
    <dgm:cxn modelId="{88463EA6-7CAE-7341-B0EE-742B4258C8D4}" type="presOf" srcId="{DFDFC3FF-439D-994D-8012-DCCCA0B68E7B}" destId="{82013851-4813-144E-B920-E31495411B1A}" srcOrd="0" destOrd="0" presId="urn:microsoft.com/office/officeart/2008/layout/LinedList"/>
    <dgm:cxn modelId="{0E3972A7-3CE6-4B44-9857-B97D18B52B4F}" type="presOf" srcId="{94536C97-1714-ED4F-AF75-4E6F42832499}" destId="{4EAF0AF8-E288-EB43-92D7-8A768D0D714C}" srcOrd="0" destOrd="0" presId="urn:microsoft.com/office/officeart/2008/layout/LinedList"/>
    <dgm:cxn modelId="{758693A7-67B7-B04B-AC18-985ECBAA45AD}" type="presOf" srcId="{92563813-DDA3-7442-AB03-72FEF2596BA1}" destId="{1DAFCF00-F3C2-A548-A2BE-2ED260DCACC0}" srcOrd="0" destOrd="0" presId="urn:microsoft.com/office/officeart/2008/layout/LinedList"/>
    <dgm:cxn modelId="{B75FE2A7-D711-E94C-A2F4-1C55C9C33B7E}" type="presOf" srcId="{F654602D-3398-5242-837C-5C5BF6B436C6}" destId="{1942B981-4AC3-084D-A704-B4F113918789}" srcOrd="0" destOrd="0" presId="urn:microsoft.com/office/officeart/2008/layout/LinedList"/>
    <dgm:cxn modelId="{76E383B3-16B0-074F-A0B0-20BB10CE0B18}" srcId="{300E555B-B068-6543-8570-F42ED321A352}" destId="{DFDFC3FF-439D-994D-8012-DCCCA0B68E7B}" srcOrd="1" destOrd="0" parTransId="{264CAD42-0458-D440-B439-EEDBBE40BE9F}" sibTransId="{05146FF8-BF33-8D4F-BD85-1346D8225FE1}"/>
    <dgm:cxn modelId="{FC945FB6-F80F-4642-9C32-E1D2A2F9F104}" type="presOf" srcId="{661375A5-CF8C-B24C-87E4-5E7D41829B2B}" destId="{6B4EAB17-69E0-4943-8E31-E1FDACE4547A}" srcOrd="0" destOrd="0" presId="urn:microsoft.com/office/officeart/2008/layout/LinedList"/>
    <dgm:cxn modelId="{E0FC0CCF-B8B3-5C4C-B9E0-D69683E6BA14}" srcId="{300E555B-B068-6543-8570-F42ED321A352}" destId="{94536C97-1714-ED4F-AF75-4E6F42832499}" srcOrd="0" destOrd="0" parTransId="{F71452AA-3496-6446-BB9F-3C324A75524B}" sibTransId="{891AAA3E-BF9C-BA47-8621-080D9C1FB2EC}"/>
    <dgm:cxn modelId="{D2E03FD9-4497-2D4E-84EC-26AD54F8605E}" type="presOf" srcId="{45A34F72-D05F-364E-B305-07A5B874542E}" destId="{D6B4D221-384C-4743-BE9B-D6C0C08C36DB}" srcOrd="0" destOrd="0" presId="urn:microsoft.com/office/officeart/2008/layout/LinedList"/>
    <dgm:cxn modelId="{A301C0D9-0CE4-A043-9075-9E59095F90BB}" srcId="{661375A5-CF8C-B24C-87E4-5E7D41829B2B}" destId="{96E27C9D-3BB8-B044-A78C-BCF4A964801F}" srcOrd="2" destOrd="0" parTransId="{FE649EA7-7A78-3745-968D-2361EE5F09F4}" sibTransId="{0E36C41C-56CC-1447-B6A9-0EE2C0D222E5}"/>
    <dgm:cxn modelId="{0CCC6CE4-A5EF-2F48-95CD-256EF82B604A}" srcId="{661375A5-CF8C-B24C-87E4-5E7D41829B2B}" destId="{6EB7B085-E0DB-034F-9F96-17FD492E7264}" srcOrd="0" destOrd="0" parTransId="{3CF71A0B-AD8A-A744-B4AD-8C0791B0D8C8}" sibTransId="{FB0577E8-D6D3-6B4C-BFD2-273A3064D1C5}"/>
    <dgm:cxn modelId="{082F74EF-8EBA-ED42-8AC6-F51EC299A858}" type="presOf" srcId="{6EB7B085-E0DB-034F-9F96-17FD492E7264}" destId="{84A9FFE7-0BE2-0048-8F35-372420991C99}" srcOrd="0" destOrd="0" presId="urn:microsoft.com/office/officeart/2008/layout/LinedList"/>
    <dgm:cxn modelId="{1EB8E549-0BD7-F24C-8513-427F9E9F59F6}" type="presParOf" srcId="{6B4EAB17-69E0-4943-8E31-E1FDACE4547A}" destId="{FAE46DAA-888D-774E-B440-02FA1AC394A9}" srcOrd="0" destOrd="0" presId="urn:microsoft.com/office/officeart/2008/layout/LinedList"/>
    <dgm:cxn modelId="{DF08E360-178A-314D-81AB-714BA3710F94}" type="presParOf" srcId="{6B4EAB17-69E0-4943-8E31-E1FDACE4547A}" destId="{8683319F-56DB-164B-8DF4-C0CFD320BADB}" srcOrd="1" destOrd="0" presId="urn:microsoft.com/office/officeart/2008/layout/LinedList"/>
    <dgm:cxn modelId="{18C07D13-1E25-DF4A-9859-F16C1D69F3AF}" type="presParOf" srcId="{8683319F-56DB-164B-8DF4-C0CFD320BADB}" destId="{84A9FFE7-0BE2-0048-8F35-372420991C99}" srcOrd="0" destOrd="0" presId="urn:microsoft.com/office/officeart/2008/layout/LinedList"/>
    <dgm:cxn modelId="{FE76E46B-F52D-A342-916A-0A6B1048D2AD}" type="presParOf" srcId="{8683319F-56DB-164B-8DF4-C0CFD320BADB}" destId="{A111D5CC-A681-094C-A095-4399C12A709C}" srcOrd="1" destOrd="0" presId="urn:microsoft.com/office/officeart/2008/layout/LinedList"/>
    <dgm:cxn modelId="{83063F56-C0B0-4444-88AF-380713D7C3CE}" type="presParOf" srcId="{A111D5CC-A681-094C-A095-4399C12A709C}" destId="{2D407EB4-8000-8C47-800D-A7B49EA4439E}" srcOrd="0" destOrd="0" presId="urn:microsoft.com/office/officeart/2008/layout/LinedList"/>
    <dgm:cxn modelId="{B0EFBC28-B7D0-1A48-8384-F18AB6384DDA}" type="presParOf" srcId="{A111D5CC-A681-094C-A095-4399C12A709C}" destId="{2A13D017-FD9F-1746-8F7A-A41A7A2F500E}" srcOrd="1" destOrd="0" presId="urn:microsoft.com/office/officeart/2008/layout/LinedList"/>
    <dgm:cxn modelId="{28EABE2C-DC29-5240-87E0-E88123247C53}" type="presParOf" srcId="{2A13D017-FD9F-1746-8F7A-A41A7A2F500E}" destId="{94CF8F9E-4E29-C148-9C4E-15C0253ACADF}" srcOrd="0" destOrd="0" presId="urn:microsoft.com/office/officeart/2008/layout/LinedList"/>
    <dgm:cxn modelId="{E9DE7C15-597C-D143-A81F-D7DF20E7BF99}" type="presParOf" srcId="{2A13D017-FD9F-1746-8F7A-A41A7A2F500E}" destId="{1942B981-4AC3-084D-A704-B4F113918789}" srcOrd="1" destOrd="0" presId="urn:microsoft.com/office/officeart/2008/layout/LinedList"/>
    <dgm:cxn modelId="{877F6600-D224-CD45-880B-FB296DC1108C}" type="presParOf" srcId="{2A13D017-FD9F-1746-8F7A-A41A7A2F500E}" destId="{4FC1AA3D-39ED-C74F-8E11-F1B02EAD4A5C}" srcOrd="2" destOrd="0" presId="urn:microsoft.com/office/officeart/2008/layout/LinedList"/>
    <dgm:cxn modelId="{F6855DF6-9B09-8B4D-8F93-68F13C07E023}" type="presParOf" srcId="{A111D5CC-A681-094C-A095-4399C12A709C}" destId="{D1A5F03C-25B5-4745-B57B-B15295222169}" srcOrd="2" destOrd="0" presId="urn:microsoft.com/office/officeart/2008/layout/LinedList"/>
    <dgm:cxn modelId="{C2EF8167-C852-7D44-B944-D0350A10D7C2}" type="presParOf" srcId="{A111D5CC-A681-094C-A095-4399C12A709C}" destId="{94D48762-3670-A148-9034-A5A465FFDE16}" srcOrd="3" destOrd="0" presId="urn:microsoft.com/office/officeart/2008/layout/LinedList"/>
    <dgm:cxn modelId="{ADD76AD6-9C8A-0B4A-BC3F-C358F5B2B6BA}" type="presParOf" srcId="{A111D5CC-A681-094C-A095-4399C12A709C}" destId="{39DC2DED-0D05-3D45-9CD6-809C3E0F0594}" srcOrd="4" destOrd="0" presId="urn:microsoft.com/office/officeart/2008/layout/LinedList"/>
    <dgm:cxn modelId="{07CFE887-3BF8-6C4C-825C-AD0EA6549D67}" type="presParOf" srcId="{39DC2DED-0D05-3D45-9CD6-809C3E0F0594}" destId="{956143D9-F895-394E-AC42-C032E3EAB0E2}" srcOrd="0" destOrd="0" presId="urn:microsoft.com/office/officeart/2008/layout/LinedList"/>
    <dgm:cxn modelId="{28C201C1-B6AA-1442-BE16-2AAB3EFD60EE}" type="presParOf" srcId="{39DC2DED-0D05-3D45-9CD6-809C3E0F0594}" destId="{D6B4D221-384C-4743-BE9B-D6C0C08C36DB}" srcOrd="1" destOrd="0" presId="urn:microsoft.com/office/officeart/2008/layout/LinedList"/>
    <dgm:cxn modelId="{A00990D9-EF71-F044-AFB0-1F12A1D1B3FA}" type="presParOf" srcId="{39DC2DED-0D05-3D45-9CD6-809C3E0F0594}" destId="{90B0F785-5624-DD46-966E-EB034D55B720}" srcOrd="2" destOrd="0" presId="urn:microsoft.com/office/officeart/2008/layout/LinedList"/>
    <dgm:cxn modelId="{DBF1C1D4-6A4B-4C46-B2AB-5DE45CE5777D}" type="presParOf" srcId="{A111D5CC-A681-094C-A095-4399C12A709C}" destId="{B1BAF1FE-DCB6-4D4A-9BD9-A98B488333D7}" srcOrd="5" destOrd="0" presId="urn:microsoft.com/office/officeart/2008/layout/LinedList"/>
    <dgm:cxn modelId="{65E68524-AC4F-054E-9F91-06A43A89CE6E}" type="presParOf" srcId="{A111D5CC-A681-094C-A095-4399C12A709C}" destId="{518DC92C-E048-9042-BA84-238A6CB71A7A}" srcOrd="6" destOrd="0" presId="urn:microsoft.com/office/officeart/2008/layout/LinedList"/>
    <dgm:cxn modelId="{A67D3AB5-C517-4D4D-90E2-780D586D1541}" type="presParOf" srcId="{6B4EAB17-69E0-4943-8E31-E1FDACE4547A}" destId="{5EE5AEB3-39B8-8243-AE1F-AAE4722CA495}" srcOrd="2" destOrd="0" presId="urn:microsoft.com/office/officeart/2008/layout/LinedList"/>
    <dgm:cxn modelId="{8987B494-3589-EB45-880D-6E65F3569B0C}" type="presParOf" srcId="{6B4EAB17-69E0-4943-8E31-E1FDACE4547A}" destId="{F12F1F98-DAAF-9C49-9ACF-6A3F3BEA6F73}" srcOrd="3" destOrd="0" presId="urn:microsoft.com/office/officeart/2008/layout/LinedList"/>
    <dgm:cxn modelId="{FAF207A4-9071-5F4C-9B72-6A09AC9DEE2F}" type="presParOf" srcId="{F12F1F98-DAAF-9C49-9ACF-6A3F3BEA6F73}" destId="{87B15FB3-1F7A-C247-86DE-94A405EB5213}" srcOrd="0" destOrd="0" presId="urn:microsoft.com/office/officeart/2008/layout/LinedList"/>
    <dgm:cxn modelId="{951DE88E-9721-9543-A41F-537A306378CC}" type="presParOf" srcId="{F12F1F98-DAAF-9C49-9ACF-6A3F3BEA6F73}" destId="{E2169296-8D81-6F4D-A0A2-7C2E00E5076A}" srcOrd="1" destOrd="0" presId="urn:microsoft.com/office/officeart/2008/layout/LinedList"/>
    <dgm:cxn modelId="{D0AA485C-9DE1-4443-B227-8F4E498F3A7A}" type="presParOf" srcId="{E2169296-8D81-6F4D-A0A2-7C2E00E5076A}" destId="{F5B921C9-2629-BC49-81C7-40570DDA1F50}" srcOrd="0" destOrd="0" presId="urn:microsoft.com/office/officeart/2008/layout/LinedList"/>
    <dgm:cxn modelId="{F10DCB16-EC07-E545-9506-DC95EC3F9038}" type="presParOf" srcId="{E2169296-8D81-6F4D-A0A2-7C2E00E5076A}" destId="{D755C721-F68A-784C-82CC-0DD1A8536A74}" srcOrd="1" destOrd="0" presId="urn:microsoft.com/office/officeart/2008/layout/LinedList"/>
    <dgm:cxn modelId="{FF2C3F09-9FE3-2D46-AF97-E316DB0A97F1}" type="presParOf" srcId="{D755C721-F68A-784C-82CC-0DD1A8536A74}" destId="{3BE6254D-CF98-034C-B9D3-6E7AD65AE9C9}" srcOrd="0" destOrd="0" presId="urn:microsoft.com/office/officeart/2008/layout/LinedList"/>
    <dgm:cxn modelId="{D0B01A01-F676-7A4C-8B26-CCF7B3EF7934}" type="presParOf" srcId="{D755C721-F68A-784C-82CC-0DD1A8536A74}" destId="{4EAF0AF8-E288-EB43-92D7-8A768D0D714C}" srcOrd="1" destOrd="0" presId="urn:microsoft.com/office/officeart/2008/layout/LinedList"/>
    <dgm:cxn modelId="{3CF04015-2E85-EB4B-B5EF-65A251676607}" type="presParOf" srcId="{D755C721-F68A-784C-82CC-0DD1A8536A74}" destId="{028F7047-EFCF-1E4E-936A-94A74B49620C}" srcOrd="2" destOrd="0" presId="urn:microsoft.com/office/officeart/2008/layout/LinedList"/>
    <dgm:cxn modelId="{1F39B07F-CBF8-8F44-A631-93D2FD8C1041}" type="presParOf" srcId="{E2169296-8D81-6F4D-A0A2-7C2E00E5076A}" destId="{7D5DC450-FABE-1F4F-A99E-419F73AE6F83}" srcOrd="2" destOrd="0" presId="urn:microsoft.com/office/officeart/2008/layout/LinedList"/>
    <dgm:cxn modelId="{75BB264E-1ED0-F040-AE55-FCB329435D8D}" type="presParOf" srcId="{E2169296-8D81-6F4D-A0A2-7C2E00E5076A}" destId="{A41EFDB2-29B1-9540-BD5B-5C30E8A3EB2B}" srcOrd="3" destOrd="0" presId="urn:microsoft.com/office/officeart/2008/layout/LinedList"/>
    <dgm:cxn modelId="{C95D3F00-B4B7-B04D-B9EE-0DDDE0CFB7C3}" type="presParOf" srcId="{E2169296-8D81-6F4D-A0A2-7C2E00E5076A}" destId="{16708136-A5BD-A541-A4DE-C8FFF2427B1E}" srcOrd="4" destOrd="0" presId="urn:microsoft.com/office/officeart/2008/layout/LinedList"/>
    <dgm:cxn modelId="{6EF21CF5-4B0D-FB4E-97B2-4F3649EB3199}" type="presParOf" srcId="{16708136-A5BD-A541-A4DE-C8FFF2427B1E}" destId="{641C1D6D-3A5D-F34F-ADAC-CB99244B56EE}" srcOrd="0" destOrd="0" presId="urn:microsoft.com/office/officeart/2008/layout/LinedList"/>
    <dgm:cxn modelId="{EDD44F99-A645-B644-94D3-03E1AF85A77F}" type="presParOf" srcId="{16708136-A5BD-A541-A4DE-C8FFF2427B1E}" destId="{82013851-4813-144E-B920-E31495411B1A}" srcOrd="1" destOrd="0" presId="urn:microsoft.com/office/officeart/2008/layout/LinedList"/>
    <dgm:cxn modelId="{AB701651-2EE7-0C4D-921A-888300206F47}" type="presParOf" srcId="{16708136-A5BD-A541-A4DE-C8FFF2427B1E}" destId="{799AD950-467D-C141-AACB-D5CC0CA450E2}" srcOrd="2" destOrd="0" presId="urn:microsoft.com/office/officeart/2008/layout/LinedList"/>
    <dgm:cxn modelId="{5AA0B3C0-1E67-AB4C-8C26-807055F84A23}" type="presParOf" srcId="{E2169296-8D81-6F4D-A0A2-7C2E00E5076A}" destId="{76589B1D-319A-464F-A4A5-75302F379268}" srcOrd="5" destOrd="0" presId="urn:microsoft.com/office/officeart/2008/layout/LinedList"/>
    <dgm:cxn modelId="{BD22921B-B138-8E4D-956C-AA755A3B9D1F}" type="presParOf" srcId="{E2169296-8D81-6F4D-A0A2-7C2E00E5076A}" destId="{ED8B637E-05F3-FA4A-A7A6-6CCCC50AB486}" srcOrd="6" destOrd="0" presId="urn:microsoft.com/office/officeart/2008/layout/LinedList"/>
    <dgm:cxn modelId="{CB9FC30F-3A4F-2B4A-A5C2-7C74BA94B7F7}" type="presParOf" srcId="{6B4EAB17-69E0-4943-8E31-E1FDACE4547A}" destId="{AE73234D-40F0-7447-A65A-933F9F4A5E76}" srcOrd="4" destOrd="0" presId="urn:microsoft.com/office/officeart/2008/layout/LinedList"/>
    <dgm:cxn modelId="{62A7CEF0-70A8-E24E-8013-8657419D92BC}" type="presParOf" srcId="{6B4EAB17-69E0-4943-8E31-E1FDACE4547A}" destId="{164F7725-570B-EB44-B4BC-A5F2DDA97523}" srcOrd="5" destOrd="0" presId="urn:microsoft.com/office/officeart/2008/layout/LinedList"/>
    <dgm:cxn modelId="{5EBA5985-133E-4C43-99F0-F58989185E35}" type="presParOf" srcId="{164F7725-570B-EB44-B4BC-A5F2DDA97523}" destId="{1B97DDE3-76BC-1B4B-B631-69EDE75BCC52}" srcOrd="0" destOrd="0" presId="urn:microsoft.com/office/officeart/2008/layout/LinedList"/>
    <dgm:cxn modelId="{8E65EF96-17FF-2D43-998F-89259AA69C8C}" type="presParOf" srcId="{164F7725-570B-EB44-B4BC-A5F2DDA97523}" destId="{12EA2CE5-5F24-624C-BC8A-1589667AF2BF}" srcOrd="1" destOrd="0" presId="urn:microsoft.com/office/officeart/2008/layout/LinedList"/>
    <dgm:cxn modelId="{0A93C9CD-611B-554E-B8CB-BE9EE1CE343B}" type="presParOf" srcId="{12EA2CE5-5F24-624C-BC8A-1589667AF2BF}" destId="{C31AF89E-A7D1-2F44-B9D2-FB2DB4CC02B8}" srcOrd="0" destOrd="0" presId="urn:microsoft.com/office/officeart/2008/layout/LinedList"/>
    <dgm:cxn modelId="{B9F635A6-C816-1E4A-B501-0C3481119637}" type="presParOf" srcId="{12EA2CE5-5F24-624C-BC8A-1589667AF2BF}" destId="{64A4EA99-D5E1-AC4F-9187-D38A08CE2A6F}" srcOrd="1" destOrd="0" presId="urn:microsoft.com/office/officeart/2008/layout/LinedList"/>
    <dgm:cxn modelId="{36B59F07-1E4F-2D46-8F58-CCDC29AF53E6}" type="presParOf" srcId="{64A4EA99-D5E1-AC4F-9187-D38A08CE2A6F}" destId="{E814EAB6-9192-2C4A-BD5A-C81F77E36AFE}" srcOrd="0" destOrd="0" presId="urn:microsoft.com/office/officeart/2008/layout/LinedList"/>
    <dgm:cxn modelId="{F0FC372A-0EDD-B04C-9BA2-6A2879E8A5D8}" type="presParOf" srcId="{64A4EA99-D5E1-AC4F-9187-D38A08CE2A6F}" destId="{40E3B3DA-1511-9D46-A12F-188CE80C61CF}" srcOrd="1" destOrd="0" presId="urn:microsoft.com/office/officeart/2008/layout/LinedList"/>
    <dgm:cxn modelId="{44A2EE91-C365-2648-9770-81B4C56E25CC}" type="presParOf" srcId="{64A4EA99-D5E1-AC4F-9187-D38A08CE2A6F}" destId="{0FC54829-7F26-9345-A258-EFB31EADCBAA}" srcOrd="2" destOrd="0" presId="urn:microsoft.com/office/officeart/2008/layout/LinedList"/>
    <dgm:cxn modelId="{BB1D8D47-D3DB-3542-AA91-9E16393705F5}" type="presParOf" srcId="{12EA2CE5-5F24-624C-BC8A-1589667AF2BF}" destId="{00FCD999-05B3-3C4D-AA93-D9E9BD0AD6E6}" srcOrd="2" destOrd="0" presId="urn:microsoft.com/office/officeart/2008/layout/LinedList"/>
    <dgm:cxn modelId="{52E42269-D18B-8742-8934-7B033A938FFA}" type="presParOf" srcId="{12EA2CE5-5F24-624C-BC8A-1589667AF2BF}" destId="{8203BECF-C1AD-F145-8B46-DDC51A5296FA}" srcOrd="3" destOrd="0" presId="urn:microsoft.com/office/officeart/2008/layout/LinedList"/>
    <dgm:cxn modelId="{58D054FA-DAE8-3641-8CB8-BECDCF39909F}" type="presParOf" srcId="{12EA2CE5-5F24-624C-BC8A-1589667AF2BF}" destId="{8BF25533-E825-7846-BE64-542CB0ABE54C}" srcOrd="4" destOrd="0" presId="urn:microsoft.com/office/officeart/2008/layout/LinedList"/>
    <dgm:cxn modelId="{5274D818-99D4-BA4B-90E2-8697C6769AE4}" type="presParOf" srcId="{8BF25533-E825-7846-BE64-542CB0ABE54C}" destId="{0AC2BC03-F8EE-5641-AC79-F406ECD4A1B5}" srcOrd="0" destOrd="0" presId="urn:microsoft.com/office/officeart/2008/layout/LinedList"/>
    <dgm:cxn modelId="{50727C4C-9848-854B-823B-AD518C20C36D}" type="presParOf" srcId="{8BF25533-E825-7846-BE64-542CB0ABE54C}" destId="{E31F1ED3-699C-F94C-BC56-20C3DBFA76D3}" srcOrd="1" destOrd="0" presId="urn:microsoft.com/office/officeart/2008/layout/LinedList"/>
    <dgm:cxn modelId="{43BB0BC5-C73C-EB48-970E-CBD659785F17}" type="presParOf" srcId="{8BF25533-E825-7846-BE64-542CB0ABE54C}" destId="{EB8AE9C2-40FC-5749-BE57-D4D786509B37}" srcOrd="2" destOrd="0" presId="urn:microsoft.com/office/officeart/2008/layout/LinedList"/>
    <dgm:cxn modelId="{B468C386-EC1A-7D4A-9221-6D9447EB8133}" type="presParOf" srcId="{12EA2CE5-5F24-624C-BC8A-1589667AF2BF}" destId="{FD7FB19F-744B-2545-8C0A-1AB8A4D396D7}" srcOrd="5" destOrd="0" presId="urn:microsoft.com/office/officeart/2008/layout/LinedList"/>
    <dgm:cxn modelId="{A7DAA8A1-B1AF-784F-8B64-9F051B338165}" type="presParOf" srcId="{12EA2CE5-5F24-624C-BC8A-1589667AF2BF}" destId="{83CD59E5-BBC6-5340-8867-094D209AFDA5}" srcOrd="6" destOrd="0" presId="urn:microsoft.com/office/officeart/2008/layout/LinedList"/>
    <dgm:cxn modelId="{F0BA5C0A-1BB1-0B40-B471-3B197F2470C7}" type="presParOf" srcId="{12EA2CE5-5F24-624C-BC8A-1589667AF2BF}" destId="{B5661936-35B9-AB43-8294-B7DFBF917F31}" srcOrd="7" destOrd="0" presId="urn:microsoft.com/office/officeart/2008/layout/LinedList"/>
    <dgm:cxn modelId="{E7BF6AEC-D472-414C-9678-2A7AF10A7130}" type="presParOf" srcId="{B5661936-35B9-AB43-8294-B7DFBF917F31}" destId="{1E4FC363-34C3-054F-8B2D-BCEC8A727CF9}" srcOrd="0" destOrd="0" presId="urn:microsoft.com/office/officeart/2008/layout/LinedList"/>
    <dgm:cxn modelId="{D71C7974-6E15-2145-A4A3-6EECBDC9156B}" type="presParOf" srcId="{B5661936-35B9-AB43-8294-B7DFBF917F31}" destId="{8B197912-84BD-5F44-A482-AA033FEFD2A2}" srcOrd="1" destOrd="0" presId="urn:microsoft.com/office/officeart/2008/layout/LinedList"/>
    <dgm:cxn modelId="{10C81961-1991-724A-A59E-7D4E5AE32B26}" type="presParOf" srcId="{B5661936-35B9-AB43-8294-B7DFBF917F31}" destId="{B2F92941-2909-5B4C-8676-0F825A97F9AA}" srcOrd="2" destOrd="0" presId="urn:microsoft.com/office/officeart/2008/layout/LinedList"/>
    <dgm:cxn modelId="{7962DD58-16CD-9543-BB0D-2A4E4E0199E9}" type="presParOf" srcId="{12EA2CE5-5F24-624C-BC8A-1589667AF2BF}" destId="{B1BD9A56-59BC-9B4E-AEA3-73D05244594B}" srcOrd="8" destOrd="0" presId="urn:microsoft.com/office/officeart/2008/layout/LinedList"/>
    <dgm:cxn modelId="{DC361637-7AC7-B640-9E6D-5C2A04A26DA2}" type="presParOf" srcId="{12EA2CE5-5F24-624C-BC8A-1589667AF2BF}" destId="{EF117B1D-5FDC-0A49-8D8F-317381E82301}" srcOrd="9" destOrd="0" presId="urn:microsoft.com/office/officeart/2008/layout/LinedList"/>
    <dgm:cxn modelId="{11535406-6A2F-8A4B-AFCE-A92DF881BD2A}" type="presParOf" srcId="{12EA2CE5-5F24-624C-BC8A-1589667AF2BF}" destId="{8123575F-1700-7B46-BFFF-1BE317C9951E}" srcOrd="10" destOrd="0" presId="urn:microsoft.com/office/officeart/2008/layout/LinedList"/>
    <dgm:cxn modelId="{F185695E-A6CE-5647-830E-8C2C86093F74}" type="presParOf" srcId="{8123575F-1700-7B46-BFFF-1BE317C9951E}" destId="{92E1ABA3-D209-1B4C-904C-845E25C50358}" srcOrd="0" destOrd="0" presId="urn:microsoft.com/office/officeart/2008/layout/LinedList"/>
    <dgm:cxn modelId="{03E065E3-7DDF-ED4C-A0C4-86B938E07F9B}" type="presParOf" srcId="{8123575F-1700-7B46-BFFF-1BE317C9951E}" destId="{BBFB9466-C5DC-0947-A17B-CB4AE949607C}" srcOrd="1" destOrd="0" presId="urn:microsoft.com/office/officeart/2008/layout/LinedList"/>
    <dgm:cxn modelId="{CAA85677-1696-6E4E-A9A1-5C8964F3FB5A}" type="presParOf" srcId="{8123575F-1700-7B46-BFFF-1BE317C9951E}" destId="{1A749F4D-665B-4F43-B1B0-17865E659B8B}" srcOrd="2" destOrd="0" presId="urn:microsoft.com/office/officeart/2008/layout/LinedList"/>
    <dgm:cxn modelId="{52F6164D-4D25-4D42-A27E-9320C19E4645}" type="presParOf" srcId="{12EA2CE5-5F24-624C-BC8A-1589667AF2BF}" destId="{FC25EEDB-005F-BB48-8ED9-162F40A2C11D}" srcOrd="11" destOrd="0" presId="urn:microsoft.com/office/officeart/2008/layout/LinedList"/>
    <dgm:cxn modelId="{817F97B1-10CD-CA42-966C-4A3AC450CD40}" type="presParOf" srcId="{12EA2CE5-5F24-624C-BC8A-1589667AF2BF}" destId="{1804405B-48C6-4148-9EB8-ED0724D489D4}" srcOrd="12" destOrd="0" presId="urn:microsoft.com/office/officeart/2008/layout/LinedList"/>
    <dgm:cxn modelId="{0634F02E-4AE1-914E-834F-2800BB5FA765}" type="presParOf" srcId="{12EA2CE5-5F24-624C-BC8A-1589667AF2BF}" destId="{5FE8D9BD-1F55-0343-956D-53DF9E0B1FB7}" srcOrd="13" destOrd="0" presId="urn:microsoft.com/office/officeart/2008/layout/LinedList"/>
    <dgm:cxn modelId="{718FBDCA-AE92-7746-BDBD-C5132E213E04}" type="presParOf" srcId="{5FE8D9BD-1F55-0343-956D-53DF9E0B1FB7}" destId="{61D9846C-B6A0-B844-8CFB-01CA8F4B34DC}" srcOrd="0" destOrd="0" presId="urn:microsoft.com/office/officeart/2008/layout/LinedList"/>
    <dgm:cxn modelId="{B16AEBCF-2FEB-744B-A5C3-8AEDA68D9CC2}" type="presParOf" srcId="{5FE8D9BD-1F55-0343-956D-53DF9E0B1FB7}" destId="{1DAFCF00-F3C2-A548-A2BE-2ED260DCACC0}" srcOrd="1" destOrd="0" presId="urn:microsoft.com/office/officeart/2008/layout/LinedList"/>
    <dgm:cxn modelId="{38C30249-D984-4047-867A-A610ABCF9A3A}" type="presParOf" srcId="{5FE8D9BD-1F55-0343-956D-53DF9E0B1FB7}" destId="{07CA8DD4-5FD2-0049-959A-81035F55CC32}" srcOrd="2" destOrd="0" presId="urn:microsoft.com/office/officeart/2008/layout/LinedList"/>
    <dgm:cxn modelId="{B44D53D3-94C0-2B4B-970D-35B7E4D1A3FD}" type="presParOf" srcId="{12EA2CE5-5F24-624C-BC8A-1589667AF2BF}" destId="{84EE4B61-E18A-414B-A5BD-1F9675304B72}" srcOrd="14" destOrd="0" presId="urn:microsoft.com/office/officeart/2008/layout/LinedList"/>
    <dgm:cxn modelId="{A3707230-5834-BB4F-8C88-A0C962AD7E4F}" type="presParOf" srcId="{12EA2CE5-5F24-624C-BC8A-1589667AF2BF}" destId="{19123D4F-9A9F-DD42-ADF3-00891D9FCCE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8C9E62-833E-E748-A796-BC258CE18874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0BDAA09-E002-5B4A-8DB9-F67C2269C879}">
      <dgm:prSet/>
      <dgm:spPr/>
      <dgm:t>
        <a:bodyPr/>
        <a:lstStyle/>
        <a:p>
          <a:r>
            <a:rPr lang="en-US" b="1" i="0" dirty="0"/>
            <a:t>Primary Reference:</a:t>
          </a:r>
          <a:r>
            <a:rPr lang="en-US" b="0" i="0" dirty="0"/>
            <a:t>​</a:t>
          </a:r>
          <a:endParaRPr lang="en-US" dirty="0"/>
        </a:p>
      </dgm:t>
    </dgm:pt>
    <dgm:pt modelId="{9C1B64D3-ED57-BE43-B5A8-F4513444B9C2}" type="parTrans" cxnId="{484B4F8A-1011-D449-80FC-6661F1C72B68}">
      <dgm:prSet/>
      <dgm:spPr/>
      <dgm:t>
        <a:bodyPr/>
        <a:lstStyle/>
        <a:p>
          <a:endParaRPr lang="en-US"/>
        </a:p>
      </dgm:t>
    </dgm:pt>
    <dgm:pt modelId="{F7E6A327-9301-0747-AE34-C80034590372}" type="sibTrans" cxnId="{484B4F8A-1011-D449-80FC-6661F1C72B68}">
      <dgm:prSet/>
      <dgm:spPr/>
      <dgm:t>
        <a:bodyPr/>
        <a:lstStyle/>
        <a:p>
          <a:endParaRPr lang="en-US"/>
        </a:p>
      </dgm:t>
    </dgm:pt>
    <dgm:pt modelId="{A62E9A56-448F-0A44-95B8-85E18763EDBD}">
      <dgm:prSet/>
      <dgm:spPr/>
      <dgm:t>
        <a:bodyPr/>
        <a:lstStyle/>
        <a:p>
          <a:r>
            <a:rPr lang="en-US"/>
            <a:t>Provided clarity on different SR architectures, including pre-upsampling, post-upsampling, and progressive SR models.</a:t>
          </a:r>
        </a:p>
      </dgm:t>
    </dgm:pt>
    <dgm:pt modelId="{A3377612-39E8-C34D-9804-4A71C0131685}" type="parTrans" cxnId="{3E1D436A-698A-D948-97D3-69CEF7B26389}">
      <dgm:prSet/>
      <dgm:spPr/>
      <dgm:t>
        <a:bodyPr/>
        <a:lstStyle/>
        <a:p>
          <a:endParaRPr lang="en-US"/>
        </a:p>
      </dgm:t>
    </dgm:pt>
    <dgm:pt modelId="{7A5882D1-FB8B-244B-A3FA-F5A8A519B7DA}" type="sibTrans" cxnId="{3E1D436A-698A-D948-97D3-69CEF7B26389}">
      <dgm:prSet/>
      <dgm:spPr/>
      <dgm:t>
        <a:bodyPr/>
        <a:lstStyle/>
        <a:p>
          <a:endParaRPr lang="en-US"/>
        </a:p>
      </dgm:t>
    </dgm:pt>
    <dgm:pt modelId="{EAAFE98B-273A-5449-9797-EF243E45437D}">
      <dgm:prSet/>
      <dgm:spPr/>
      <dgm:t>
        <a:bodyPr/>
        <a:lstStyle/>
        <a:p>
          <a:r>
            <a:rPr lang="en-US" dirty="0"/>
            <a:t>Explained the role of residual learning and dense connections in enhancing model performance and stability.</a:t>
          </a:r>
        </a:p>
      </dgm:t>
    </dgm:pt>
    <dgm:pt modelId="{49D254A7-8015-6044-B16A-3F6BC067FF15}" type="parTrans" cxnId="{086EB03F-5A5E-3B40-96A6-CFEA043394AD}">
      <dgm:prSet/>
      <dgm:spPr/>
      <dgm:t>
        <a:bodyPr/>
        <a:lstStyle/>
        <a:p>
          <a:endParaRPr lang="en-US"/>
        </a:p>
      </dgm:t>
    </dgm:pt>
    <dgm:pt modelId="{A11B17C9-168A-1049-A445-1E0183D03528}" type="sibTrans" cxnId="{086EB03F-5A5E-3B40-96A6-CFEA043394AD}">
      <dgm:prSet/>
      <dgm:spPr/>
      <dgm:t>
        <a:bodyPr/>
        <a:lstStyle/>
        <a:p>
          <a:endParaRPr lang="en-US"/>
        </a:p>
      </dgm:t>
    </dgm:pt>
    <dgm:pt modelId="{591F202A-F44B-8C4C-ADE2-AE2C926A7FD6}">
      <dgm:prSet/>
      <dgm:spPr/>
      <dgm:t>
        <a:bodyPr/>
        <a:lstStyle/>
        <a:p>
          <a:r>
            <a:rPr lang="en-US"/>
            <a:t>Emphasized the advantages of learning-based upsampling over traditional interpolation methods.</a:t>
          </a:r>
        </a:p>
      </dgm:t>
    </dgm:pt>
    <dgm:pt modelId="{85FA17E1-1A05-9D45-B30E-B22E203DEBDB}" type="parTrans" cxnId="{0767FC67-38D0-7745-9FDB-35AE06CB6D1C}">
      <dgm:prSet/>
      <dgm:spPr/>
      <dgm:t>
        <a:bodyPr/>
        <a:lstStyle/>
        <a:p>
          <a:endParaRPr lang="en-US"/>
        </a:p>
      </dgm:t>
    </dgm:pt>
    <dgm:pt modelId="{C7CF3647-AA6E-DF44-81E5-BC9D2C79512D}" type="sibTrans" cxnId="{0767FC67-38D0-7745-9FDB-35AE06CB6D1C}">
      <dgm:prSet/>
      <dgm:spPr/>
      <dgm:t>
        <a:bodyPr/>
        <a:lstStyle/>
        <a:p>
          <a:endParaRPr lang="en-US"/>
        </a:p>
      </dgm:t>
    </dgm:pt>
    <dgm:pt modelId="{612F772E-D6BE-CF44-B526-B430DFC506B5}">
      <dgm:prSet/>
      <dgm:spPr/>
      <dgm:t>
        <a:bodyPr/>
        <a:lstStyle/>
        <a:p>
          <a:r>
            <a:rPr lang="en-US" b="1"/>
            <a:t>Techniques Implemented in Our Project</a:t>
          </a:r>
          <a:endParaRPr lang="en-US"/>
        </a:p>
      </dgm:t>
    </dgm:pt>
    <dgm:pt modelId="{A076F81C-2237-EC43-A4E8-593BF9E09BBE}" type="parTrans" cxnId="{2B5D2382-C3BB-D644-B75A-D7B98A223C2D}">
      <dgm:prSet/>
      <dgm:spPr/>
      <dgm:t>
        <a:bodyPr/>
        <a:lstStyle/>
        <a:p>
          <a:endParaRPr lang="en-US"/>
        </a:p>
      </dgm:t>
    </dgm:pt>
    <dgm:pt modelId="{DAD2CE94-7AC7-6647-A7BB-D4BCE1683152}" type="sibTrans" cxnId="{2B5D2382-C3BB-D644-B75A-D7B98A223C2D}">
      <dgm:prSet/>
      <dgm:spPr/>
      <dgm:t>
        <a:bodyPr/>
        <a:lstStyle/>
        <a:p>
          <a:endParaRPr lang="en-US"/>
        </a:p>
      </dgm:t>
    </dgm:pt>
    <dgm:pt modelId="{8F52CA1C-6807-CC42-B203-811CEE676256}">
      <dgm:prSet/>
      <dgm:spPr/>
      <dgm:t>
        <a:bodyPr/>
        <a:lstStyle/>
        <a:p>
          <a:r>
            <a:rPr lang="en-US" dirty="0"/>
            <a:t>Incorporated residual networks to stabilize training and enhance output sharpness.</a:t>
          </a:r>
        </a:p>
      </dgm:t>
    </dgm:pt>
    <dgm:pt modelId="{09EF4739-1DFC-844E-B29F-1815A90CB362}" type="parTrans" cxnId="{ACAB4AE9-1E77-A043-8492-1D5907253C95}">
      <dgm:prSet/>
      <dgm:spPr/>
      <dgm:t>
        <a:bodyPr/>
        <a:lstStyle/>
        <a:p>
          <a:endParaRPr lang="en-US"/>
        </a:p>
      </dgm:t>
    </dgm:pt>
    <dgm:pt modelId="{E2CA739F-90F2-344B-AF66-C9DF13A5BC0D}" type="sibTrans" cxnId="{ACAB4AE9-1E77-A043-8492-1D5907253C95}">
      <dgm:prSet/>
      <dgm:spPr/>
      <dgm:t>
        <a:bodyPr/>
        <a:lstStyle/>
        <a:p>
          <a:endParaRPr lang="en-US"/>
        </a:p>
      </dgm:t>
    </dgm:pt>
    <dgm:pt modelId="{8BBDCB03-E9C6-0A4E-B901-34665509E2F0}">
      <dgm:prSet/>
      <dgm:spPr/>
      <dgm:t>
        <a:bodyPr/>
        <a:lstStyle/>
        <a:p>
          <a:r>
            <a:rPr lang="en-US" dirty="0"/>
            <a:t>Used dense feature connections to improve feature reuse and propagation efficiency.</a:t>
          </a:r>
        </a:p>
      </dgm:t>
    </dgm:pt>
    <dgm:pt modelId="{70EA8770-9226-214D-95E2-7018AC38FFF2}" type="parTrans" cxnId="{AD811C00-8ECB-9D46-A634-4A22F58DA41A}">
      <dgm:prSet/>
      <dgm:spPr/>
      <dgm:t>
        <a:bodyPr/>
        <a:lstStyle/>
        <a:p>
          <a:endParaRPr lang="en-US"/>
        </a:p>
      </dgm:t>
    </dgm:pt>
    <dgm:pt modelId="{4B82DF37-A7B4-294A-B281-EF7A6DD2EAA0}" type="sibTrans" cxnId="{AD811C00-8ECB-9D46-A634-4A22F58DA41A}">
      <dgm:prSet/>
      <dgm:spPr/>
      <dgm:t>
        <a:bodyPr/>
        <a:lstStyle/>
        <a:p>
          <a:endParaRPr lang="en-US"/>
        </a:p>
      </dgm:t>
    </dgm:pt>
    <dgm:pt modelId="{8440AE25-5249-6149-8B18-6E423771FE68}">
      <dgm:prSet/>
      <dgm:spPr/>
      <dgm:t>
        <a:bodyPr/>
        <a:lstStyle/>
        <a:p>
          <a:r>
            <a:rPr lang="en-US" dirty="0"/>
            <a:t>Adopted pixel-wise and perceptual loss functions to achieve higher-quality super-resolution results.</a:t>
          </a:r>
          <a:r>
            <a:rPr lang="en-US" b="0" i="0" dirty="0"/>
            <a:t> </a:t>
          </a:r>
          <a:endParaRPr lang="en-US" dirty="0"/>
        </a:p>
      </dgm:t>
    </dgm:pt>
    <dgm:pt modelId="{617173B6-F70F-6A41-BA44-57FDA71514DA}" type="parTrans" cxnId="{668A5265-5B4E-1248-919D-7C1363E387D0}">
      <dgm:prSet/>
      <dgm:spPr/>
      <dgm:t>
        <a:bodyPr/>
        <a:lstStyle/>
        <a:p>
          <a:endParaRPr lang="en-US"/>
        </a:p>
      </dgm:t>
    </dgm:pt>
    <dgm:pt modelId="{B9678A47-8529-534F-AB54-7FCEB4F32C2B}" type="sibTrans" cxnId="{668A5265-5B4E-1248-919D-7C1363E387D0}">
      <dgm:prSet/>
      <dgm:spPr/>
      <dgm:t>
        <a:bodyPr/>
        <a:lstStyle/>
        <a:p>
          <a:endParaRPr lang="en-US"/>
        </a:p>
      </dgm:t>
    </dgm:pt>
    <dgm:pt modelId="{63D87A3D-63A3-3741-A43F-2A7CB212B985}">
      <dgm:prSet/>
      <dgm:spPr/>
      <dgm:t>
        <a:bodyPr/>
        <a:lstStyle/>
        <a:p>
          <a:r>
            <a:rPr lang="en-US" dirty="0"/>
            <a:t>Key Insights Gained</a:t>
          </a:r>
        </a:p>
      </dgm:t>
    </dgm:pt>
    <dgm:pt modelId="{9089F693-9542-A84B-BB2F-CC259C5BFA38}" type="sibTrans" cxnId="{900B0823-3083-074A-A479-26E9A1DAFC78}">
      <dgm:prSet/>
      <dgm:spPr/>
      <dgm:t>
        <a:bodyPr/>
        <a:lstStyle/>
        <a:p>
          <a:endParaRPr lang="en-US"/>
        </a:p>
      </dgm:t>
    </dgm:pt>
    <dgm:pt modelId="{2BCCEA72-D9DF-8E4C-BA86-41F4E5708A1F}" type="parTrans" cxnId="{900B0823-3083-074A-A479-26E9A1DAFC78}">
      <dgm:prSet/>
      <dgm:spPr/>
      <dgm:t>
        <a:bodyPr/>
        <a:lstStyle/>
        <a:p>
          <a:endParaRPr lang="en-US"/>
        </a:p>
      </dgm:t>
    </dgm:pt>
    <dgm:pt modelId="{2C9B5412-BD62-3B44-B5EE-2C8307F4B3E5}">
      <dgm:prSet/>
      <dgm:spPr/>
      <dgm:t>
        <a:bodyPr/>
        <a:lstStyle/>
        <a:p>
          <a:r>
            <a:rPr lang="en-US" b="0" i="1" dirty="0"/>
            <a:t>"Deep Learning for Image Super-resolution: A Survey"</a:t>
          </a:r>
          <a:r>
            <a:rPr lang="en-US" b="0" i="0" dirty="0"/>
            <a:t> by </a:t>
          </a:r>
          <a:r>
            <a:rPr lang="en-US" b="0" i="0" dirty="0" err="1"/>
            <a:t>Zhihao</a:t>
          </a:r>
          <a:r>
            <a:rPr lang="en-US" b="0" i="0" dirty="0"/>
            <a:t> Wang et al</a:t>
          </a:r>
          <a:endParaRPr lang="en-US" dirty="0"/>
        </a:p>
      </dgm:t>
    </dgm:pt>
    <dgm:pt modelId="{29E795E5-2AB5-B14F-9A64-9FFB7FB4CCB1}" type="sibTrans" cxnId="{080523BE-A8CB-DA4B-B0B6-DF5BD8D7ED04}">
      <dgm:prSet/>
      <dgm:spPr/>
      <dgm:t>
        <a:bodyPr/>
        <a:lstStyle/>
        <a:p>
          <a:endParaRPr lang="en-US"/>
        </a:p>
      </dgm:t>
    </dgm:pt>
    <dgm:pt modelId="{7518E133-6B4E-9A45-A62C-B687537DD092}" type="parTrans" cxnId="{080523BE-A8CB-DA4B-B0B6-DF5BD8D7ED04}">
      <dgm:prSet/>
      <dgm:spPr/>
      <dgm:t>
        <a:bodyPr/>
        <a:lstStyle/>
        <a:p>
          <a:endParaRPr lang="en-US"/>
        </a:p>
      </dgm:t>
    </dgm:pt>
    <dgm:pt modelId="{3D5A1947-EDFA-D745-9702-50EB03974048}" type="pres">
      <dgm:prSet presAssocID="{738C9E62-833E-E748-A796-BC258CE18874}" presName="vert0" presStyleCnt="0">
        <dgm:presLayoutVars>
          <dgm:dir/>
          <dgm:animOne val="branch"/>
          <dgm:animLvl val="lvl"/>
        </dgm:presLayoutVars>
      </dgm:prSet>
      <dgm:spPr/>
    </dgm:pt>
    <dgm:pt modelId="{1301BC5E-90A1-A64C-B9C3-685DB998442A}" type="pres">
      <dgm:prSet presAssocID="{10BDAA09-E002-5B4A-8DB9-F67C2269C879}" presName="thickLine" presStyleLbl="alignNode1" presStyleIdx="0" presStyleCnt="3"/>
      <dgm:spPr/>
    </dgm:pt>
    <dgm:pt modelId="{13F69F1C-C267-724F-95E4-06E5BCBCF4EE}" type="pres">
      <dgm:prSet presAssocID="{10BDAA09-E002-5B4A-8DB9-F67C2269C879}" presName="horz1" presStyleCnt="0"/>
      <dgm:spPr/>
    </dgm:pt>
    <dgm:pt modelId="{E0A982C6-7B47-334D-8E88-A2DA8DE72E27}" type="pres">
      <dgm:prSet presAssocID="{10BDAA09-E002-5B4A-8DB9-F67C2269C879}" presName="tx1" presStyleLbl="revTx" presStyleIdx="0" presStyleCnt="10"/>
      <dgm:spPr/>
    </dgm:pt>
    <dgm:pt modelId="{AC23818B-F517-D647-9D8C-5CB9A1583985}" type="pres">
      <dgm:prSet presAssocID="{10BDAA09-E002-5B4A-8DB9-F67C2269C879}" presName="vert1" presStyleCnt="0"/>
      <dgm:spPr/>
    </dgm:pt>
    <dgm:pt modelId="{92A05D23-7CC0-5944-BD97-B5A3B55A77CE}" type="pres">
      <dgm:prSet presAssocID="{2C9B5412-BD62-3B44-B5EE-2C8307F4B3E5}" presName="vertSpace2a" presStyleCnt="0"/>
      <dgm:spPr/>
    </dgm:pt>
    <dgm:pt modelId="{60728B3B-3EC0-B44C-94F5-D54DD21F50F1}" type="pres">
      <dgm:prSet presAssocID="{2C9B5412-BD62-3B44-B5EE-2C8307F4B3E5}" presName="horz2" presStyleCnt="0"/>
      <dgm:spPr/>
    </dgm:pt>
    <dgm:pt modelId="{2FD760C8-F333-7843-978B-4A98D2C24230}" type="pres">
      <dgm:prSet presAssocID="{2C9B5412-BD62-3B44-B5EE-2C8307F4B3E5}" presName="horzSpace2" presStyleCnt="0"/>
      <dgm:spPr/>
    </dgm:pt>
    <dgm:pt modelId="{875AE907-FBC5-564B-AB79-BE98852ED438}" type="pres">
      <dgm:prSet presAssocID="{2C9B5412-BD62-3B44-B5EE-2C8307F4B3E5}" presName="tx2" presStyleLbl="revTx" presStyleIdx="1" presStyleCnt="10"/>
      <dgm:spPr/>
    </dgm:pt>
    <dgm:pt modelId="{588D6AA1-1290-7C43-8010-5997E0996464}" type="pres">
      <dgm:prSet presAssocID="{2C9B5412-BD62-3B44-B5EE-2C8307F4B3E5}" presName="vert2" presStyleCnt="0"/>
      <dgm:spPr/>
    </dgm:pt>
    <dgm:pt modelId="{54EA4323-BA16-BA41-9806-6FCDE257E2C3}" type="pres">
      <dgm:prSet presAssocID="{2C9B5412-BD62-3B44-B5EE-2C8307F4B3E5}" presName="thinLine2b" presStyleLbl="callout" presStyleIdx="0" presStyleCnt="7"/>
      <dgm:spPr/>
    </dgm:pt>
    <dgm:pt modelId="{BB74D932-F88F-CD40-85C8-944823DB5A40}" type="pres">
      <dgm:prSet presAssocID="{2C9B5412-BD62-3B44-B5EE-2C8307F4B3E5}" presName="vertSpace2b" presStyleCnt="0"/>
      <dgm:spPr/>
    </dgm:pt>
    <dgm:pt modelId="{37C510B4-D82C-FA42-9316-0920A410D232}" type="pres">
      <dgm:prSet presAssocID="{63D87A3D-63A3-3741-A43F-2A7CB212B985}" presName="thickLine" presStyleLbl="alignNode1" presStyleIdx="1" presStyleCnt="3"/>
      <dgm:spPr/>
    </dgm:pt>
    <dgm:pt modelId="{C4274CB0-5892-3D40-900A-F492DDF3C97B}" type="pres">
      <dgm:prSet presAssocID="{63D87A3D-63A3-3741-A43F-2A7CB212B985}" presName="horz1" presStyleCnt="0"/>
      <dgm:spPr/>
    </dgm:pt>
    <dgm:pt modelId="{37FDBFEF-8112-C942-85E0-2820DA15E2CE}" type="pres">
      <dgm:prSet presAssocID="{63D87A3D-63A3-3741-A43F-2A7CB212B985}" presName="tx1" presStyleLbl="revTx" presStyleIdx="2" presStyleCnt="10"/>
      <dgm:spPr/>
    </dgm:pt>
    <dgm:pt modelId="{6690200C-396A-3347-A1DA-D1E7565B9B1B}" type="pres">
      <dgm:prSet presAssocID="{63D87A3D-63A3-3741-A43F-2A7CB212B985}" presName="vert1" presStyleCnt="0"/>
      <dgm:spPr/>
    </dgm:pt>
    <dgm:pt modelId="{4931947A-F28F-1344-AA74-05E522AC927A}" type="pres">
      <dgm:prSet presAssocID="{A62E9A56-448F-0A44-95B8-85E18763EDBD}" presName="vertSpace2a" presStyleCnt="0"/>
      <dgm:spPr/>
    </dgm:pt>
    <dgm:pt modelId="{7A98BF90-B6E8-1B48-BAF1-FA4BA267AEE4}" type="pres">
      <dgm:prSet presAssocID="{A62E9A56-448F-0A44-95B8-85E18763EDBD}" presName="horz2" presStyleCnt="0"/>
      <dgm:spPr/>
    </dgm:pt>
    <dgm:pt modelId="{086D0521-5AF6-4841-A235-685CAFD44D9E}" type="pres">
      <dgm:prSet presAssocID="{A62E9A56-448F-0A44-95B8-85E18763EDBD}" presName="horzSpace2" presStyleCnt="0"/>
      <dgm:spPr/>
    </dgm:pt>
    <dgm:pt modelId="{D919F4B7-27A2-D54C-8BC7-C39988E25C0A}" type="pres">
      <dgm:prSet presAssocID="{A62E9A56-448F-0A44-95B8-85E18763EDBD}" presName="tx2" presStyleLbl="revTx" presStyleIdx="3" presStyleCnt="10"/>
      <dgm:spPr/>
    </dgm:pt>
    <dgm:pt modelId="{3F6453EE-ADA3-C147-80C2-BFB13BBFEE42}" type="pres">
      <dgm:prSet presAssocID="{A62E9A56-448F-0A44-95B8-85E18763EDBD}" presName="vert2" presStyleCnt="0"/>
      <dgm:spPr/>
    </dgm:pt>
    <dgm:pt modelId="{B216A17F-A7D7-FC40-A11A-A3FFACE694ED}" type="pres">
      <dgm:prSet presAssocID="{A62E9A56-448F-0A44-95B8-85E18763EDBD}" presName="thinLine2b" presStyleLbl="callout" presStyleIdx="1" presStyleCnt="7"/>
      <dgm:spPr/>
    </dgm:pt>
    <dgm:pt modelId="{0A4F5F36-2C7C-194E-843C-6F0847990E88}" type="pres">
      <dgm:prSet presAssocID="{A62E9A56-448F-0A44-95B8-85E18763EDBD}" presName="vertSpace2b" presStyleCnt="0"/>
      <dgm:spPr/>
    </dgm:pt>
    <dgm:pt modelId="{AF4E3290-224D-9141-984B-E33D5C85DED5}" type="pres">
      <dgm:prSet presAssocID="{EAAFE98B-273A-5449-9797-EF243E45437D}" presName="horz2" presStyleCnt="0"/>
      <dgm:spPr/>
    </dgm:pt>
    <dgm:pt modelId="{F1A0931B-5D11-9540-A934-0A341A56B943}" type="pres">
      <dgm:prSet presAssocID="{EAAFE98B-273A-5449-9797-EF243E45437D}" presName="horzSpace2" presStyleCnt="0"/>
      <dgm:spPr/>
    </dgm:pt>
    <dgm:pt modelId="{A7A7A34C-91A0-9D4D-B7E3-AA9F6D7ABE53}" type="pres">
      <dgm:prSet presAssocID="{EAAFE98B-273A-5449-9797-EF243E45437D}" presName="tx2" presStyleLbl="revTx" presStyleIdx="4" presStyleCnt="10"/>
      <dgm:spPr/>
    </dgm:pt>
    <dgm:pt modelId="{E4E377A2-90B0-B749-A100-F0CFC252EAAD}" type="pres">
      <dgm:prSet presAssocID="{EAAFE98B-273A-5449-9797-EF243E45437D}" presName="vert2" presStyleCnt="0"/>
      <dgm:spPr/>
    </dgm:pt>
    <dgm:pt modelId="{FF742CCE-0CF1-A747-BB82-239BC41FD46D}" type="pres">
      <dgm:prSet presAssocID="{EAAFE98B-273A-5449-9797-EF243E45437D}" presName="thinLine2b" presStyleLbl="callout" presStyleIdx="2" presStyleCnt="7"/>
      <dgm:spPr/>
    </dgm:pt>
    <dgm:pt modelId="{4DC74601-1276-3D47-B852-487B76DED16E}" type="pres">
      <dgm:prSet presAssocID="{EAAFE98B-273A-5449-9797-EF243E45437D}" presName="vertSpace2b" presStyleCnt="0"/>
      <dgm:spPr/>
    </dgm:pt>
    <dgm:pt modelId="{1E18401D-E299-A949-98FC-77BF16032926}" type="pres">
      <dgm:prSet presAssocID="{591F202A-F44B-8C4C-ADE2-AE2C926A7FD6}" presName="horz2" presStyleCnt="0"/>
      <dgm:spPr/>
    </dgm:pt>
    <dgm:pt modelId="{EA4F31B9-697A-2049-957B-DD3EAFA0AD98}" type="pres">
      <dgm:prSet presAssocID="{591F202A-F44B-8C4C-ADE2-AE2C926A7FD6}" presName="horzSpace2" presStyleCnt="0"/>
      <dgm:spPr/>
    </dgm:pt>
    <dgm:pt modelId="{02820689-61CA-EC40-9493-9B3992314108}" type="pres">
      <dgm:prSet presAssocID="{591F202A-F44B-8C4C-ADE2-AE2C926A7FD6}" presName="tx2" presStyleLbl="revTx" presStyleIdx="5" presStyleCnt="10"/>
      <dgm:spPr/>
    </dgm:pt>
    <dgm:pt modelId="{4427D7C1-888D-D442-A2D3-7ADBC59FE4DF}" type="pres">
      <dgm:prSet presAssocID="{591F202A-F44B-8C4C-ADE2-AE2C926A7FD6}" presName="vert2" presStyleCnt="0"/>
      <dgm:spPr/>
    </dgm:pt>
    <dgm:pt modelId="{0E4BBEBB-DF8D-C944-8398-2A5150A9E8D5}" type="pres">
      <dgm:prSet presAssocID="{591F202A-F44B-8C4C-ADE2-AE2C926A7FD6}" presName="thinLine2b" presStyleLbl="callout" presStyleIdx="3" presStyleCnt="7"/>
      <dgm:spPr/>
    </dgm:pt>
    <dgm:pt modelId="{0396FC88-F1D3-5D42-B8D1-8949FE2D302F}" type="pres">
      <dgm:prSet presAssocID="{591F202A-F44B-8C4C-ADE2-AE2C926A7FD6}" presName="vertSpace2b" presStyleCnt="0"/>
      <dgm:spPr/>
    </dgm:pt>
    <dgm:pt modelId="{093EDA3F-BCDE-C546-8D9F-480B98E291AD}" type="pres">
      <dgm:prSet presAssocID="{612F772E-D6BE-CF44-B526-B430DFC506B5}" presName="thickLine" presStyleLbl="alignNode1" presStyleIdx="2" presStyleCnt="3"/>
      <dgm:spPr/>
    </dgm:pt>
    <dgm:pt modelId="{AE699104-5938-4A44-9D46-1C6F2DEEA3D8}" type="pres">
      <dgm:prSet presAssocID="{612F772E-D6BE-CF44-B526-B430DFC506B5}" presName="horz1" presStyleCnt="0"/>
      <dgm:spPr/>
    </dgm:pt>
    <dgm:pt modelId="{20143647-7624-7345-A992-CEAF72995673}" type="pres">
      <dgm:prSet presAssocID="{612F772E-D6BE-CF44-B526-B430DFC506B5}" presName="tx1" presStyleLbl="revTx" presStyleIdx="6" presStyleCnt="10"/>
      <dgm:spPr/>
    </dgm:pt>
    <dgm:pt modelId="{48466D41-7E89-4242-B234-B35E07F7D9DB}" type="pres">
      <dgm:prSet presAssocID="{612F772E-D6BE-CF44-B526-B430DFC506B5}" presName="vert1" presStyleCnt="0"/>
      <dgm:spPr/>
    </dgm:pt>
    <dgm:pt modelId="{AF1EBD8C-52D0-8A44-8C69-4BFC81FA08AD}" type="pres">
      <dgm:prSet presAssocID="{8F52CA1C-6807-CC42-B203-811CEE676256}" presName="vertSpace2a" presStyleCnt="0"/>
      <dgm:spPr/>
    </dgm:pt>
    <dgm:pt modelId="{0A3E3193-FE4F-3C41-A1C6-C5EEE29E2172}" type="pres">
      <dgm:prSet presAssocID="{8F52CA1C-6807-CC42-B203-811CEE676256}" presName="horz2" presStyleCnt="0"/>
      <dgm:spPr/>
    </dgm:pt>
    <dgm:pt modelId="{DF0447CF-61B8-E34E-A0E1-3CFB6CBA5992}" type="pres">
      <dgm:prSet presAssocID="{8F52CA1C-6807-CC42-B203-811CEE676256}" presName="horzSpace2" presStyleCnt="0"/>
      <dgm:spPr/>
    </dgm:pt>
    <dgm:pt modelId="{63EB1F2F-33E2-C248-9177-5AE6B11EAC33}" type="pres">
      <dgm:prSet presAssocID="{8F52CA1C-6807-CC42-B203-811CEE676256}" presName="tx2" presStyleLbl="revTx" presStyleIdx="7" presStyleCnt="10"/>
      <dgm:spPr/>
    </dgm:pt>
    <dgm:pt modelId="{1FB7A98B-D8D0-DF41-AA89-B7548F82522A}" type="pres">
      <dgm:prSet presAssocID="{8F52CA1C-6807-CC42-B203-811CEE676256}" presName="vert2" presStyleCnt="0"/>
      <dgm:spPr/>
    </dgm:pt>
    <dgm:pt modelId="{6B60F41F-1BB3-E84B-95AB-8DE43252229F}" type="pres">
      <dgm:prSet presAssocID="{8F52CA1C-6807-CC42-B203-811CEE676256}" presName="thinLine2b" presStyleLbl="callout" presStyleIdx="4" presStyleCnt="7"/>
      <dgm:spPr/>
    </dgm:pt>
    <dgm:pt modelId="{DF48F513-6796-9544-9F96-6772CECA4D14}" type="pres">
      <dgm:prSet presAssocID="{8F52CA1C-6807-CC42-B203-811CEE676256}" presName="vertSpace2b" presStyleCnt="0"/>
      <dgm:spPr/>
    </dgm:pt>
    <dgm:pt modelId="{3C6A91D4-201F-854A-A212-2510BE887D74}" type="pres">
      <dgm:prSet presAssocID="{8BBDCB03-E9C6-0A4E-B901-34665509E2F0}" presName="horz2" presStyleCnt="0"/>
      <dgm:spPr/>
    </dgm:pt>
    <dgm:pt modelId="{EF91ABC5-ADA2-E04B-BA30-26F503519235}" type="pres">
      <dgm:prSet presAssocID="{8BBDCB03-E9C6-0A4E-B901-34665509E2F0}" presName="horzSpace2" presStyleCnt="0"/>
      <dgm:spPr/>
    </dgm:pt>
    <dgm:pt modelId="{2F88CD7C-D70C-844B-81C9-8F91E1ED2E56}" type="pres">
      <dgm:prSet presAssocID="{8BBDCB03-E9C6-0A4E-B901-34665509E2F0}" presName="tx2" presStyleLbl="revTx" presStyleIdx="8" presStyleCnt="10"/>
      <dgm:spPr/>
    </dgm:pt>
    <dgm:pt modelId="{CCB03411-1BDA-724E-905A-5B1711928ACE}" type="pres">
      <dgm:prSet presAssocID="{8BBDCB03-E9C6-0A4E-B901-34665509E2F0}" presName="vert2" presStyleCnt="0"/>
      <dgm:spPr/>
    </dgm:pt>
    <dgm:pt modelId="{9A4C443A-851E-CC45-B613-DE7F74D25C6C}" type="pres">
      <dgm:prSet presAssocID="{8BBDCB03-E9C6-0A4E-B901-34665509E2F0}" presName="thinLine2b" presStyleLbl="callout" presStyleIdx="5" presStyleCnt="7"/>
      <dgm:spPr/>
    </dgm:pt>
    <dgm:pt modelId="{4C00AFC4-FB7C-3843-A51B-C64F09C2C74E}" type="pres">
      <dgm:prSet presAssocID="{8BBDCB03-E9C6-0A4E-B901-34665509E2F0}" presName="vertSpace2b" presStyleCnt="0"/>
      <dgm:spPr/>
    </dgm:pt>
    <dgm:pt modelId="{96F25E95-4274-6F42-85AF-AAC98DF2068B}" type="pres">
      <dgm:prSet presAssocID="{8440AE25-5249-6149-8B18-6E423771FE68}" presName="horz2" presStyleCnt="0"/>
      <dgm:spPr/>
    </dgm:pt>
    <dgm:pt modelId="{F55E7DFA-300B-B14D-981E-29437813192E}" type="pres">
      <dgm:prSet presAssocID="{8440AE25-5249-6149-8B18-6E423771FE68}" presName="horzSpace2" presStyleCnt="0"/>
      <dgm:spPr/>
    </dgm:pt>
    <dgm:pt modelId="{EABE0E84-AAD8-1C40-9834-667886A60C2E}" type="pres">
      <dgm:prSet presAssocID="{8440AE25-5249-6149-8B18-6E423771FE68}" presName="tx2" presStyleLbl="revTx" presStyleIdx="9" presStyleCnt="10"/>
      <dgm:spPr/>
    </dgm:pt>
    <dgm:pt modelId="{DAABF2A5-B74A-F140-90B6-F91AF71151CD}" type="pres">
      <dgm:prSet presAssocID="{8440AE25-5249-6149-8B18-6E423771FE68}" presName="vert2" presStyleCnt="0"/>
      <dgm:spPr/>
    </dgm:pt>
    <dgm:pt modelId="{6E2E7264-4CF4-3744-A2C3-7B24AC62A6FC}" type="pres">
      <dgm:prSet presAssocID="{8440AE25-5249-6149-8B18-6E423771FE68}" presName="thinLine2b" presStyleLbl="callout" presStyleIdx="6" presStyleCnt="7"/>
      <dgm:spPr/>
    </dgm:pt>
    <dgm:pt modelId="{2C6A9A24-BE37-9B43-86D3-38FEF27D909E}" type="pres">
      <dgm:prSet presAssocID="{8440AE25-5249-6149-8B18-6E423771FE68}" presName="vertSpace2b" presStyleCnt="0"/>
      <dgm:spPr/>
    </dgm:pt>
  </dgm:ptLst>
  <dgm:cxnLst>
    <dgm:cxn modelId="{AD811C00-8ECB-9D46-A634-4A22F58DA41A}" srcId="{612F772E-D6BE-CF44-B526-B430DFC506B5}" destId="{8BBDCB03-E9C6-0A4E-B901-34665509E2F0}" srcOrd="1" destOrd="0" parTransId="{70EA8770-9226-214D-95E2-7018AC38FFF2}" sibTransId="{4B82DF37-A7B4-294A-B281-EF7A6DD2EAA0}"/>
    <dgm:cxn modelId="{BFA40106-D658-D64B-8E26-08624E259167}" type="presOf" srcId="{738C9E62-833E-E748-A796-BC258CE18874}" destId="{3D5A1947-EDFA-D745-9702-50EB03974048}" srcOrd="0" destOrd="0" presId="urn:microsoft.com/office/officeart/2008/layout/LinedList"/>
    <dgm:cxn modelId="{887CE219-C091-274C-9525-6F1B9486CBF0}" type="presOf" srcId="{A62E9A56-448F-0A44-95B8-85E18763EDBD}" destId="{D919F4B7-27A2-D54C-8BC7-C39988E25C0A}" srcOrd="0" destOrd="0" presId="urn:microsoft.com/office/officeart/2008/layout/LinedList"/>
    <dgm:cxn modelId="{900B0823-3083-074A-A479-26E9A1DAFC78}" srcId="{738C9E62-833E-E748-A796-BC258CE18874}" destId="{63D87A3D-63A3-3741-A43F-2A7CB212B985}" srcOrd="1" destOrd="0" parTransId="{2BCCEA72-D9DF-8E4C-BA86-41F4E5708A1F}" sibTransId="{9089F693-9542-A84B-BB2F-CC259C5BFA38}"/>
    <dgm:cxn modelId="{4831792B-0B0F-DC44-BFFF-D23481AB4B15}" type="presOf" srcId="{8F52CA1C-6807-CC42-B203-811CEE676256}" destId="{63EB1F2F-33E2-C248-9177-5AE6B11EAC33}" srcOrd="0" destOrd="0" presId="urn:microsoft.com/office/officeart/2008/layout/LinedList"/>
    <dgm:cxn modelId="{086EB03F-5A5E-3B40-96A6-CFEA043394AD}" srcId="{63D87A3D-63A3-3741-A43F-2A7CB212B985}" destId="{EAAFE98B-273A-5449-9797-EF243E45437D}" srcOrd="1" destOrd="0" parTransId="{49D254A7-8015-6044-B16A-3F6BC067FF15}" sibTransId="{A11B17C9-168A-1049-A445-1E0183D03528}"/>
    <dgm:cxn modelId="{820FCD47-05A9-E844-9D35-1045F6496B52}" type="presOf" srcId="{8BBDCB03-E9C6-0A4E-B901-34665509E2F0}" destId="{2F88CD7C-D70C-844B-81C9-8F91E1ED2E56}" srcOrd="0" destOrd="0" presId="urn:microsoft.com/office/officeart/2008/layout/LinedList"/>
    <dgm:cxn modelId="{FB368157-552B-BE42-BC10-D8CBADF6BAFF}" type="presOf" srcId="{612F772E-D6BE-CF44-B526-B430DFC506B5}" destId="{20143647-7624-7345-A992-CEAF72995673}" srcOrd="0" destOrd="0" presId="urn:microsoft.com/office/officeart/2008/layout/LinedList"/>
    <dgm:cxn modelId="{55E14062-0D25-BF44-B645-3D77C7D4DA25}" type="presOf" srcId="{8440AE25-5249-6149-8B18-6E423771FE68}" destId="{EABE0E84-AAD8-1C40-9834-667886A60C2E}" srcOrd="0" destOrd="0" presId="urn:microsoft.com/office/officeart/2008/layout/LinedList"/>
    <dgm:cxn modelId="{668A5265-5B4E-1248-919D-7C1363E387D0}" srcId="{612F772E-D6BE-CF44-B526-B430DFC506B5}" destId="{8440AE25-5249-6149-8B18-6E423771FE68}" srcOrd="2" destOrd="0" parTransId="{617173B6-F70F-6A41-BA44-57FDA71514DA}" sibTransId="{B9678A47-8529-534F-AB54-7FCEB4F32C2B}"/>
    <dgm:cxn modelId="{0767FC67-38D0-7745-9FDB-35AE06CB6D1C}" srcId="{63D87A3D-63A3-3741-A43F-2A7CB212B985}" destId="{591F202A-F44B-8C4C-ADE2-AE2C926A7FD6}" srcOrd="2" destOrd="0" parTransId="{85FA17E1-1A05-9D45-B30E-B22E203DEBDB}" sibTransId="{C7CF3647-AA6E-DF44-81E5-BC9D2C79512D}"/>
    <dgm:cxn modelId="{3E1D436A-698A-D948-97D3-69CEF7B26389}" srcId="{63D87A3D-63A3-3741-A43F-2A7CB212B985}" destId="{A62E9A56-448F-0A44-95B8-85E18763EDBD}" srcOrd="0" destOrd="0" parTransId="{A3377612-39E8-C34D-9804-4A71C0131685}" sibTransId="{7A5882D1-FB8B-244B-A3FA-F5A8A519B7DA}"/>
    <dgm:cxn modelId="{7C218B7E-1618-814D-98C3-594C96A07F2F}" type="presOf" srcId="{10BDAA09-E002-5B4A-8DB9-F67C2269C879}" destId="{E0A982C6-7B47-334D-8E88-A2DA8DE72E27}" srcOrd="0" destOrd="0" presId="urn:microsoft.com/office/officeart/2008/layout/LinedList"/>
    <dgm:cxn modelId="{211EE37F-5EC3-AB43-BA6D-5D23D91B282F}" type="presOf" srcId="{63D87A3D-63A3-3741-A43F-2A7CB212B985}" destId="{37FDBFEF-8112-C942-85E0-2820DA15E2CE}" srcOrd="0" destOrd="0" presId="urn:microsoft.com/office/officeart/2008/layout/LinedList"/>
    <dgm:cxn modelId="{2B5D2382-C3BB-D644-B75A-D7B98A223C2D}" srcId="{738C9E62-833E-E748-A796-BC258CE18874}" destId="{612F772E-D6BE-CF44-B526-B430DFC506B5}" srcOrd="2" destOrd="0" parTransId="{A076F81C-2237-EC43-A4E8-593BF9E09BBE}" sibTransId="{DAD2CE94-7AC7-6647-A7BB-D4BCE1683152}"/>
    <dgm:cxn modelId="{0EB17088-C0CA-4F43-832F-1C3810512C59}" type="presOf" srcId="{EAAFE98B-273A-5449-9797-EF243E45437D}" destId="{A7A7A34C-91A0-9D4D-B7E3-AA9F6D7ABE53}" srcOrd="0" destOrd="0" presId="urn:microsoft.com/office/officeart/2008/layout/LinedList"/>
    <dgm:cxn modelId="{484B4F8A-1011-D449-80FC-6661F1C72B68}" srcId="{738C9E62-833E-E748-A796-BC258CE18874}" destId="{10BDAA09-E002-5B4A-8DB9-F67C2269C879}" srcOrd="0" destOrd="0" parTransId="{9C1B64D3-ED57-BE43-B5A8-F4513444B9C2}" sibTransId="{F7E6A327-9301-0747-AE34-C80034590372}"/>
    <dgm:cxn modelId="{8BB9868B-1424-DB42-92E2-33EA4EAD1799}" type="presOf" srcId="{2C9B5412-BD62-3B44-B5EE-2C8307F4B3E5}" destId="{875AE907-FBC5-564B-AB79-BE98852ED438}" srcOrd="0" destOrd="0" presId="urn:microsoft.com/office/officeart/2008/layout/LinedList"/>
    <dgm:cxn modelId="{080523BE-A8CB-DA4B-B0B6-DF5BD8D7ED04}" srcId="{10BDAA09-E002-5B4A-8DB9-F67C2269C879}" destId="{2C9B5412-BD62-3B44-B5EE-2C8307F4B3E5}" srcOrd="0" destOrd="0" parTransId="{7518E133-6B4E-9A45-A62C-B687537DD092}" sibTransId="{29E795E5-2AB5-B14F-9A64-9FFB7FB4CCB1}"/>
    <dgm:cxn modelId="{920D45D5-45B0-B747-B840-E990A50AEB1C}" type="presOf" srcId="{591F202A-F44B-8C4C-ADE2-AE2C926A7FD6}" destId="{02820689-61CA-EC40-9493-9B3992314108}" srcOrd="0" destOrd="0" presId="urn:microsoft.com/office/officeart/2008/layout/LinedList"/>
    <dgm:cxn modelId="{ACAB4AE9-1E77-A043-8492-1D5907253C95}" srcId="{612F772E-D6BE-CF44-B526-B430DFC506B5}" destId="{8F52CA1C-6807-CC42-B203-811CEE676256}" srcOrd="0" destOrd="0" parTransId="{09EF4739-1DFC-844E-B29F-1815A90CB362}" sibTransId="{E2CA739F-90F2-344B-AF66-C9DF13A5BC0D}"/>
    <dgm:cxn modelId="{09F3A6DD-5FE6-7847-AE73-13E0A332F806}" type="presParOf" srcId="{3D5A1947-EDFA-D745-9702-50EB03974048}" destId="{1301BC5E-90A1-A64C-B9C3-685DB998442A}" srcOrd="0" destOrd="0" presId="urn:microsoft.com/office/officeart/2008/layout/LinedList"/>
    <dgm:cxn modelId="{9683769B-F644-3949-A65F-9646B72754FF}" type="presParOf" srcId="{3D5A1947-EDFA-D745-9702-50EB03974048}" destId="{13F69F1C-C267-724F-95E4-06E5BCBCF4EE}" srcOrd="1" destOrd="0" presId="urn:microsoft.com/office/officeart/2008/layout/LinedList"/>
    <dgm:cxn modelId="{7144BA12-FE9C-4C4D-8009-F4259773B8AB}" type="presParOf" srcId="{13F69F1C-C267-724F-95E4-06E5BCBCF4EE}" destId="{E0A982C6-7B47-334D-8E88-A2DA8DE72E27}" srcOrd="0" destOrd="0" presId="urn:microsoft.com/office/officeart/2008/layout/LinedList"/>
    <dgm:cxn modelId="{3EF35262-58F2-154D-AE40-B7BE082607FB}" type="presParOf" srcId="{13F69F1C-C267-724F-95E4-06E5BCBCF4EE}" destId="{AC23818B-F517-D647-9D8C-5CB9A1583985}" srcOrd="1" destOrd="0" presId="urn:microsoft.com/office/officeart/2008/layout/LinedList"/>
    <dgm:cxn modelId="{B83FF453-F16A-0F41-881C-05096F0D28B4}" type="presParOf" srcId="{AC23818B-F517-D647-9D8C-5CB9A1583985}" destId="{92A05D23-7CC0-5944-BD97-B5A3B55A77CE}" srcOrd="0" destOrd="0" presId="urn:microsoft.com/office/officeart/2008/layout/LinedList"/>
    <dgm:cxn modelId="{91B32F04-0B85-A740-B241-1D3828C24D62}" type="presParOf" srcId="{AC23818B-F517-D647-9D8C-5CB9A1583985}" destId="{60728B3B-3EC0-B44C-94F5-D54DD21F50F1}" srcOrd="1" destOrd="0" presId="urn:microsoft.com/office/officeart/2008/layout/LinedList"/>
    <dgm:cxn modelId="{761859F7-621B-4B49-B853-8D146B235B74}" type="presParOf" srcId="{60728B3B-3EC0-B44C-94F5-D54DD21F50F1}" destId="{2FD760C8-F333-7843-978B-4A98D2C24230}" srcOrd="0" destOrd="0" presId="urn:microsoft.com/office/officeart/2008/layout/LinedList"/>
    <dgm:cxn modelId="{C1407D00-B79B-524A-98C8-BF9CFBFD4775}" type="presParOf" srcId="{60728B3B-3EC0-B44C-94F5-D54DD21F50F1}" destId="{875AE907-FBC5-564B-AB79-BE98852ED438}" srcOrd="1" destOrd="0" presId="urn:microsoft.com/office/officeart/2008/layout/LinedList"/>
    <dgm:cxn modelId="{2BA4335A-B856-A74E-82A3-EFF28EDB1120}" type="presParOf" srcId="{60728B3B-3EC0-B44C-94F5-D54DD21F50F1}" destId="{588D6AA1-1290-7C43-8010-5997E0996464}" srcOrd="2" destOrd="0" presId="urn:microsoft.com/office/officeart/2008/layout/LinedList"/>
    <dgm:cxn modelId="{629F4B57-7CC6-DF4B-97D4-34C0EE50574F}" type="presParOf" srcId="{AC23818B-F517-D647-9D8C-5CB9A1583985}" destId="{54EA4323-BA16-BA41-9806-6FCDE257E2C3}" srcOrd="2" destOrd="0" presId="urn:microsoft.com/office/officeart/2008/layout/LinedList"/>
    <dgm:cxn modelId="{08E8DA65-8B36-BB4D-AEEA-251E2D31481B}" type="presParOf" srcId="{AC23818B-F517-D647-9D8C-5CB9A1583985}" destId="{BB74D932-F88F-CD40-85C8-944823DB5A40}" srcOrd="3" destOrd="0" presId="urn:microsoft.com/office/officeart/2008/layout/LinedList"/>
    <dgm:cxn modelId="{22E4AEA7-AA88-0F4D-8594-9D16F844812D}" type="presParOf" srcId="{3D5A1947-EDFA-D745-9702-50EB03974048}" destId="{37C510B4-D82C-FA42-9316-0920A410D232}" srcOrd="2" destOrd="0" presId="urn:microsoft.com/office/officeart/2008/layout/LinedList"/>
    <dgm:cxn modelId="{990FAA47-FD56-C34C-8D8F-9195E0777123}" type="presParOf" srcId="{3D5A1947-EDFA-D745-9702-50EB03974048}" destId="{C4274CB0-5892-3D40-900A-F492DDF3C97B}" srcOrd="3" destOrd="0" presId="urn:microsoft.com/office/officeart/2008/layout/LinedList"/>
    <dgm:cxn modelId="{8D867070-74CA-064A-80E4-081398C232B0}" type="presParOf" srcId="{C4274CB0-5892-3D40-900A-F492DDF3C97B}" destId="{37FDBFEF-8112-C942-85E0-2820DA15E2CE}" srcOrd="0" destOrd="0" presId="urn:microsoft.com/office/officeart/2008/layout/LinedList"/>
    <dgm:cxn modelId="{79AC6E9A-ECCA-3242-BB72-96415A14E22D}" type="presParOf" srcId="{C4274CB0-5892-3D40-900A-F492DDF3C97B}" destId="{6690200C-396A-3347-A1DA-D1E7565B9B1B}" srcOrd="1" destOrd="0" presId="urn:microsoft.com/office/officeart/2008/layout/LinedList"/>
    <dgm:cxn modelId="{A5B4BC10-150A-4C40-93BC-CCB0FC11CC4B}" type="presParOf" srcId="{6690200C-396A-3347-A1DA-D1E7565B9B1B}" destId="{4931947A-F28F-1344-AA74-05E522AC927A}" srcOrd="0" destOrd="0" presId="urn:microsoft.com/office/officeart/2008/layout/LinedList"/>
    <dgm:cxn modelId="{818FE591-E80D-2643-8954-A76BBCB90E12}" type="presParOf" srcId="{6690200C-396A-3347-A1DA-D1E7565B9B1B}" destId="{7A98BF90-B6E8-1B48-BAF1-FA4BA267AEE4}" srcOrd="1" destOrd="0" presId="urn:microsoft.com/office/officeart/2008/layout/LinedList"/>
    <dgm:cxn modelId="{51CDDEE0-C302-FB42-9ADE-BF0DD55EA497}" type="presParOf" srcId="{7A98BF90-B6E8-1B48-BAF1-FA4BA267AEE4}" destId="{086D0521-5AF6-4841-A235-685CAFD44D9E}" srcOrd="0" destOrd="0" presId="urn:microsoft.com/office/officeart/2008/layout/LinedList"/>
    <dgm:cxn modelId="{5C93EB84-301E-D343-A8F9-8B3C32F0E768}" type="presParOf" srcId="{7A98BF90-B6E8-1B48-BAF1-FA4BA267AEE4}" destId="{D919F4B7-27A2-D54C-8BC7-C39988E25C0A}" srcOrd="1" destOrd="0" presId="urn:microsoft.com/office/officeart/2008/layout/LinedList"/>
    <dgm:cxn modelId="{8F9D30AA-ED19-4544-BED7-19E8E0F2248A}" type="presParOf" srcId="{7A98BF90-B6E8-1B48-BAF1-FA4BA267AEE4}" destId="{3F6453EE-ADA3-C147-80C2-BFB13BBFEE42}" srcOrd="2" destOrd="0" presId="urn:microsoft.com/office/officeart/2008/layout/LinedList"/>
    <dgm:cxn modelId="{4709AA33-855C-E544-90DA-943204FE3943}" type="presParOf" srcId="{6690200C-396A-3347-A1DA-D1E7565B9B1B}" destId="{B216A17F-A7D7-FC40-A11A-A3FFACE694ED}" srcOrd="2" destOrd="0" presId="urn:microsoft.com/office/officeart/2008/layout/LinedList"/>
    <dgm:cxn modelId="{DC2652F1-CCB9-BA49-AA7E-F3DAD93FAA3F}" type="presParOf" srcId="{6690200C-396A-3347-A1DA-D1E7565B9B1B}" destId="{0A4F5F36-2C7C-194E-843C-6F0847990E88}" srcOrd="3" destOrd="0" presId="urn:microsoft.com/office/officeart/2008/layout/LinedList"/>
    <dgm:cxn modelId="{753B3B92-C0EB-0D40-B797-9970FD3BBFC2}" type="presParOf" srcId="{6690200C-396A-3347-A1DA-D1E7565B9B1B}" destId="{AF4E3290-224D-9141-984B-E33D5C85DED5}" srcOrd="4" destOrd="0" presId="urn:microsoft.com/office/officeart/2008/layout/LinedList"/>
    <dgm:cxn modelId="{EFE482AC-7526-8D4B-AE8F-0B5F1EAEA703}" type="presParOf" srcId="{AF4E3290-224D-9141-984B-E33D5C85DED5}" destId="{F1A0931B-5D11-9540-A934-0A341A56B943}" srcOrd="0" destOrd="0" presId="urn:microsoft.com/office/officeart/2008/layout/LinedList"/>
    <dgm:cxn modelId="{0571ED27-9D73-3340-BDD6-33F38C143918}" type="presParOf" srcId="{AF4E3290-224D-9141-984B-E33D5C85DED5}" destId="{A7A7A34C-91A0-9D4D-B7E3-AA9F6D7ABE53}" srcOrd="1" destOrd="0" presId="urn:microsoft.com/office/officeart/2008/layout/LinedList"/>
    <dgm:cxn modelId="{72B40C1E-E966-2047-9A35-D5DE7FADA8EB}" type="presParOf" srcId="{AF4E3290-224D-9141-984B-E33D5C85DED5}" destId="{E4E377A2-90B0-B749-A100-F0CFC252EAAD}" srcOrd="2" destOrd="0" presId="urn:microsoft.com/office/officeart/2008/layout/LinedList"/>
    <dgm:cxn modelId="{9E78735C-CF04-D74B-BF50-AAF3529C2909}" type="presParOf" srcId="{6690200C-396A-3347-A1DA-D1E7565B9B1B}" destId="{FF742CCE-0CF1-A747-BB82-239BC41FD46D}" srcOrd="5" destOrd="0" presId="urn:microsoft.com/office/officeart/2008/layout/LinedList"/>
    <dgm:cxn modelId="{261AC569-5718-3F45-815A-23985247A3EB}" type="presParOf" srcId="{6690200C-396A-3347-A1DA-D1E7565B9B1B}" destId="{4DC74601-1276-3D47-B852-487B76DED16E}" srcOrd="6" destOrd="0" presId="urn:microsoft.com/office/officeart/2008/layout/LinedList"/>
    <dgm:cxn modelId="{E0F76684-1398-DE48-800A-CE6A3749A44F}" type="presParOf" srcId="{6690200C-396A-3347-A1DA-D1E7565B9B1B}" destId="{1E18401D-E299-A949-98FC-77BF16032926}" srcOrd="7" destOrd="0" presId="urn:microsoft.com/office/officeart/2008/layout/LinedList"/>
    <dgm:cxn modelId="{11EE21E4-DD4B-1D47-A796-9EB1EF6AD95C}" type="presParOf" srcId="{1E18401D-E299-A949-98FC-77BF16032926}" destId="{EA4F31B9-697A-2049-957B-DD3EAFA0AD98}" srcOrd="0" destOrd="0" presId="urn:microsoft.com/office/officeart/2008/layout/LinedList"/>
    <dgm:cxn modelId="{0E9E0837-5EE0-E144-B81A-9B2E0DBA901D}" type="presParOf" srcId="{1E18401D-E299-A949-98FC-77BF16032926}" destId="{02820689-61CA-EC40-9493-9B3992314108}" srcOrd="1" destOrd="0" presId="urn:microsoft.com/office/officeart/2008/layout/LinedList"/>
    <dgm:cxn modelId="{BA2AE2B6-6E01-2D4A-B46E-7FDF204BCA8F}" type="presParOf" srcId="{1E18401D-E299-A949-98FC-77BF16032926}" destId="{4427D7C1-888D-D442-A2D3-7ADBC59FE4DF}" srcOrd="2" destOrd="0" presId="urn:microsoft.com/office/officeart/2008/layout/LinedList"/>
    <dgm:cxn modelId="{67F83512-08BF-0A42-957D-09EBCB776CED}" type="presParOf" srcId="{6690200C-396A-3347-A1DA-D1E7565B9B1B}" destId="{0E4BBEBB-DF8D-C944-8398-2A5150A9E8D5}" srcOrd="8" destOrd="0" presId="urn:microsoft.com/office/officeart/2008/layout/LinedList"/>
    <dgm:cxn modelId="{2E70FCC5-1F49-024D-87EC-3C7774C772E5}" type="presParOf" srcId="{6690200C-396A-3347-A1DA-D1E7565B9B1B}" destId="{0396FC88-F1D3-5D42-B8D1-8949FE2D302F}" srcOrd="9" destOrd="0" presId="urn:microsoft.com/office/officeart/2008/layout/LinedList"/>
    <dgm:cxn modelId="{D8956C97-C7F2-D045-98B0-B8F38265BCDF}" type="presParOf" srcId="{3D5A1947-EDFA-D745-9702-50EB03974048}" destId="{093EDA3F-BCDE-C546-8D9F-480B98E291AD}" srcOrd="4" destOrd="0" presId="urn:microsoft.com/office/officeart/2008/layout/LinedList"/>
    <dgm:cxn modelId="{23DB3452-B099-764E-A985-6E22CFC077DD}" type="presParOf" srcId="{3D5A1947-EDFA-D745-9702-50EB03974048}" destId="{AE699104-5938-4A44-9D46-1C6F2DEEA3D8}" srcOrd="5" destOrd="0" presId="urn:microsoft.com/office/officeart/2008/layout/LinedList"/>
    <dgm:cxn modelId="{CDD6B50C-CA77-E542-80DC-7CB1B548977A}" type="presParOf" srcId="{AE699104-5938-4A44-9D46-1C6F2DEEA3D8}" destId="{20143647-7624-7345-A992-CEAF72995673}" srcOrd="0" destOrd="0" presId="urn:microsoft.com/office/officeart/2008/layout/LinedList"/>
    <dgm:cxn modelId="{C8168340-5203-6A42-8DEC-4066332678CC}" type="presParOf" srcId="{AE699104-5938-4A44-9D46-1C6F2DEEA3D8}" destId="{48466D41-7E89-4242-B234-B35E07F7D9DB}" srcOrd="1" destOrd="0" presId="urn:microsoft.com/office/officeart/2008/layout/LinedList"/>
    <dgm:cxn modelId="{8315B66A-49E1-D54A-9978-F404F5F3890B}" type="presParOf" srcId="{48466D41-7E89-4242-B234-B35E07F7D9DB}" destId="{AF1EBD8C-52D0-8A44-8C69-4BFC81FA08AD}" srcOrd="0" destOrd="0" presId="urn:microsoft.com/office/officeart/2008/layout/LinedList"/>
    <dgm:cxn modelId="{289C4F54-B635-A74A-B4B1-EBCCA95AFE59}" type="presParOf" srcId="{48466D41-7E89-4242-B234-B35E07F7D9DB}" destId="{0A3E3193-FE4F-3C41-A1C6-C5EEE29E2172}" srcOrd="1" destOrd="0" presId="urn:microsoft.com/office/officeart/2008/layout/LinedList"/>
    <dgm:cxn modelId="{EA79F15D-19E3-ED41-8BFB-B08A3899ED1C}" type="presParOf" srcId="{0A3E3193-FE4F-3C41-A1C6-C5EEE29E2172}" destId="{DF0447CF-61B8-E34E-A0E1-3CFB6CBA5992}" srcOrd="0" destOrd="0" presId="urn:microsoft.com/office/officeart/2008/layout/LinedList"/>
    <dgm:cxn modelId="{BC0535B5-9FBB-C648-9B50-7D243B766540}" type="presParOf" srcId="{0A3E3193-FE4F-3C41-A1C6-C5EEE29E2172}" destId="{63EB1F2F-33E2-C248-9177-5AE6B11EAC33}" srcOrd="1" destOrd="0" presId="urn:microsoft.com/office/officeart/2008/layout/LinedList"/>
    <dgm:cxn modelId="{A4E53808-EBE3-434F-A80B-AACF23DA6A35}" type="presParOf" srcId="{0A3E3193-FE4F-3C41-A1C6-C5EEE29E2172}" destId="{1FB7A98B-D8D0-DF41-AA89-B7548F82522A}" srcOrd="2" destOrd="0" presId="urn:microsoft.com/office/officeart/2008/layout/LinedList"/>
    <dgm:cxn modelId="{E4978CF4-B8FE-AA41-AFFA-6B99194918C9}" type="presParOf" srcId="{48466D41-7E89-4242-B234-B35E07F7D9DB}" destId="{6B60F41F-1BB3-E84B-95AB-8DE43252229F}" srcOrd="2" destOrd="0" presId="urn:microsoft.com/office/officeart/2008/layout/LinedList"/>
    <dgm:cxn modelId="{A971E7BD-E986-1B4B-B807-009D299123A8}" type="presParOf" srcId="{48466D41-7E89-4242-B234-B35E07F7D9DB}" destId="{DF48F513-6796-9544-9F96-6772CECA4D14}" srcOrd="3" destOrd="0" presId="urn:microsoft.com/office/officeart/2008/layout/LinedList"/>
    <dgm:cxn modelId="{CFDAF453-DBDB-C841-BF1E-68FD4BC99AD7}" type="presParOf" srcId="{48466D41-7E89-4242-B234-B35E07F7D9DB}" destId="{3C6A91D4-201F-854A-A212-2510BE887D74}" srcOrd="4" destOrd="0" presId="urn:microsoft.com/office/officeart/2008/layout/LinedList"/>
    <dgm:cxn modelId="{2D42B4CF-EA8F-AC4A-9AD2-0918378D16AA}" type="presParOf" srcId="{3C6A91D4-201F-854A-A212-2510BE887D74}" destId="{EF91ABC5-ADA2-E04B-BA30-26F503519235}" srcOrd="0" destOrd="0" presId="urn:microsoft.com/office/officeart/2008/layout/LinedList"/>
    <dgm:cxn modelId="{E2058573-395E-E04F-840D-FC9A245D41A7}" type="presParOf" srcId="{3C6A91D4-201F-854A-A212-2510BE887D74}" destId="{2F88CD7C-D70C-844B-81C9-8F91E1ED2E56}" srcOrd="1" destOrd="0" presId="urn:microsoft.com/office/officeart/2008/layout/LinedList"/>
    <dgm:cxn modelId="{53FFE40B-3F70-EB42-A364-CA5CA3EAA7FC}" type="presParOf" srcId="{3C6A91D4-201F-854A-A212-2510BE887D74}" destId="{CCB03411-1BDA-724E-905A-5B1711928ACE}" srcOrd="2" destOrd="0" presId="urn:microsoft.com/office/officeart/2008/layout/LinedList"/>
    <dgm:cxn modelId="{909CDEF7-A570-864E-957F-0DAE7EA0CB31}" type="presParOf" srcId="{48466D41-7E89-4242-B234-B35E07F7D9DB}" destId="{9A4C443A-851E-CC45-B613-DE7F74D25C6C}" srcOrd="5" destOrd="0" presId="urn:microsoft.com/office/officeart/2008/layout/LinedList"/>
    <dgm:cxn modelId="{1D501B38-91BC-744E-908F-65EE8CACFDDF}" type="presParOf" srcId="{48466D41-7E89-4242-B234-B35E07F7D9DB}" destId="{4C00AFC4-FB7C-3843-A51B-C64F09C2C74E}" srcOrd="6" destOrd="0" presId="urn:microsoft.com/office/officeart/2008/layout/LinedList"/>
    <dgm:cxn modelId="{C57C153D-7242-1D44-84D4-15C5BE2754FB}" type="presParOf" srcId="{48466D41-7E89-4242-B234-B35E07F7D9DB}" destId="{96F25E95-4274-6F42-85AF-AAC98DF2068B}" srcOrd="7" destOrd="0" presId="urn:microsoft.com/office/officeart/2008/layout/LinedList"/>
    <dgm:cxn modelId="{76CB68E5-4852-DC45-9F39-A97261FB00E3}" type="presParOf" srcId="{96F25E95-4274-6F42-85AF-AAC98DF2068B}" destId="{F55E7DFA-300B-B14D-981E-29437813192E}" srcOrd="0" destOrd="0" presId="urn:microsoft.com/office/officeart/2008/layout/LinedList"/>
    <dgm:cxn modelId="{D61175CB-42D6-7846-AE83-E9CDB5B54997}" type="presParOf" srcId="{96F25E95-4274-6F42-85AF-AAC98DF2068B}" destId="{EABE0E84-AAD8-1C40-9834-667886A60C2E}" srcOrd="1" destOrd="0" presId="urn:microsoft.com/office/officeart/2008/layout/LinedList"/>
    <dgm:cxn modelId="{D77DE7CA-A010-044B-8CF4-C75FC4AF580A}" type="presParOf" srcId="{96F25E95-4274-6F42-85AF-AAC98DF2068B}" destId="{DAABF2A5-B74A-F140-90B6-F91AF71151CD}" srcOrd="2" destOrd="0" presId="urn:microsoft.com/office/officeart/2008/layout/LinedList"/>
    <dgm:cxn modelId="{D78BF079-D068-DD4F-AB00-CDB10062D01F}" type="presParOf" srcId="{48466D41-7E89-4242-B234-B35E07F7D9DB}" destId="{6E2E7264-4CF4-3744-A2C3-7B24AC62A6FC}" srcOrd="8" destOrd="0" presId="urn:microsoft.com/office/officeart/2008/layout/LinedList"/>
    <dgm:cxn modelId="{AADA55D0-6680-7840-A449-A375C0CD3A5A}" type="presParOf" srcId="{48466D41-7E89-4242-B234-B35E07F7D9DB}" destId="{2C6A9A24-BE37-9B43-86D3-38FEF27D909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79661E-6DD3-494A-AB63-913ECBB616CA}" type="doc">
      <dgm:prSet loTypeId="urn:microsoft.com/office/officeart/2005/8/layout/process1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C9A6D18C-F522-AF49-BF86-18F758D7AB63}">
      <dgm:prSet/>
      <dgm:spPr/>
      <dgm:t>
        <a:bodyPr/>
        <a:lstStyle/>
        <a:p>
          <a:r>
            <a:rPr lang="en-US"/>
            <a:t>Enhance MNIST images using Super-Resolution techniques.</a:t>
          </a:r>
        </a:p>
      </dgm:t>
    </dgm:pt>
    <dgm:pt modelId="{709031B1-DEE4-2841-B1A3-9ABAA5F43E75}" type="parTrans" cxnId="{13147337-735C-A446-B13B-299C80C88613}">
      <dgm:prSet/>
      <dgm:spPr/>
      <dgm:t>
        <a:bodyPr/>
        <a:lstStyle/>
        <a:p>
          <a:endParaRPr lang="en-US"/>
        </a:p>
      </dgm:t>
    </dgm:pt>
    <dgm:pt modelId="{81CFB298-B9F0-0D4D-8A67-4A06F1427988}" type="sibTrans" cxnId="{13147337-735C-A446-B13B-299C80C88613}">
      <dgm:prSet/>
      <dgm:spPr/>
      <dgm:t>
        <a:bodyPr/>
        <a:lstStyle/>
        <a:p>
          <a:endParaRPr lang="en-US"/>
        </a:p>
      </dgm:t>
    </dgm:pt>
    <dgm:pt modelId="{0D01AEAA-0AE0-5840-9C78-22F4C754D288}">
      <dgm:prSet/>
      <dgm:spPr/>
      <dgm:t>
        <a:bodyPr/>
        <a:lstStyle/>
        <a:p>
          <a:r>
            <a:rPr lang="en-US"/>
            <a:t>Build a custom CNN model with residual, dense, and attention blocks.</a:t>
          </a:r>
        </a:p>
      </dgm:t>
    </dgm:pt>
    <dgm:pt modelId="{B8531D08-5D83-7342-917D-5EFD583A281B}" type="parTrans" cxnId="{89769AD0-5F8F-7B4B-8268-6D4DC4BC4DC5}">
      <dgm:prSet/>
      <dgm:spPr/>
      <dgm:t>
        <a:bodyPr/>
        <a:lstStyle/>
        <a:p>
          <a:endParaRPr lang="en-US"/>
        </a:p>
      </dgm:t>
    </dgm:pt>
    <dgm:pt modelId="{FA66DEEA-BB60-364C-88DD-6D141E46CEB8}" type="sibTrans" cxnId="{89769AD0-5F8F-7B4B-8268-6D4DC4BC4DC5}">
      <dgm:prSet/>
      <dgm:spPr/>
      <dgm:t>
        <a:bodyPr/>
        <a:lstStyle/>
        <a:p>
          <a:endParaRPr lang="en-US"/>
        </a:p>
      </dgm:t>
    </dgm:pt>
    <dgm:pt modelId="{1545513E-A7E3-B848-9EE9-15D7A75D81AD}">
      <dgm:prSet/>
      <dgm:spPr/>
      <dgm:t>
        <a:bodyPr/>
        <a:lstStyle/>
        <a:p>
          <a:r>
            <a:rPr lang="en-US" dirty="0"/>
            <a:t>Improve feature extraction and learning efficiency.</a:t>
          </a:r>
        </a:p>
      </dgm:t>
    </dgm:pt>
    <dgm:pt modelId="{F2F23130-481F-2E4C-B275-15C1382DCA66}" type="parTrans" cxnId="{6A53CD84-E88F-8247-A063-1ACFCC50D984}">
      <dgm:prSet/>
      <dgm:spPr/>
      <dgm:t>
        <a:bodyPr/>
        <a:lstStyle/>
        <a:p>
          <a:endParaRPr lang="en-US"/>
        </a:p>
      </dgm:t>
    </dgm:pt>
    <dgm:pt modelId="{2921A6E4-526D-C946-B7A6-A137881B5E8F}" type="sibTrans" cxnId="{6A53CD84-E88F-8247-A063-1ACFCC50D984}">
      <dgm:prSet/>
      <dgm:spPr/>
      <dgm:t>
        <a:bodyPr/>
        <a:lstStyle/>
        <a:p>
          <a:endParaRPr lang="en-US"/>
        </a:p>
      </dgm:t>
    </dgm:pt>
    <dgm:pt modelId="{E0A2F7E8-6DC2-EA4E-AE82-9E360F2593E6}">
      <dgm:prSet/>
      <dgm:spPr/>
      <dgm:t>
        <a:bodyPr/>
        <a:lstStyle/>
        <a:p>
          <a:r>
            <a:rPr lang="en-US"/>
            <a:t>Train the model with augmented and normalized data.</a:t>
          </a:r>
        </a:p>
      </dgm:t>
    </dgm:pt>
    <dgm:pt modelId="{84EADFAA-8D5B-A149-9FE8-8307D6AC8B14}" type="parTrans" cxnId="{4562BCCD-F94A-CE4E-A589-423DB5356380}">
      <dgm:prSet/>
      <dgm:spPr/>
      <dgm:t>
        <a:bodyPr/>
        <a:lstStyle/>
        <a:p>
          <a:endParaRPr lang="en-US"/>
        </a:p>
      </dgm:t>
    </dgm:pt>
    <dgm:pt modelId="{DD62488C-EB56-DA47-9DBD-0ABFF1F47F57}" type="sibTrans" cxnId="{4562BCCD-F94A-CE4E-A589-423DB5356380}">
      <dgm:prSet/>
      <dgm:spPr/>
      <dgm:t>
        <a:bodyPr/>
        <a:lstStyle/>
        <a:p>
          <a:endParaRPr lang="en-US"/>
        </a:p>
      </dgm:t>
    </dgm:pt>
    <dgm:pt modelId="{A71CF322-8669-4F4D-96F0-0ECC1EA9C8D9}">
      <dgm:prSet/>
      <dgm:spPr/>
      <dgm:t>
        <a:bodyPr/>
        <a:lstStyle/>
        <a:p>
          <a:r>
            <a:rPr lang="en-US"/>
            <a:t>Achieve better digit recognition accuracy on high-resolution inputs</a:t>
          </a:r>
        </a:p>
      </dgm:t>
    </dgm:pt>
    <dgm:pt modelId="{613C9B51-D618-A946-8892-261F7CB63A3A}" type="parTrans" cxnId="{DA8465BA-02E3-794E-ABC5-74F79CBCA722}">
      <dgm:prSet/>
      <dgm:spPr/>
      <dgm:t>
        <a:bodyPr/>
        <a:lstStyle/>
        <a:p>
          <a:endParaRPr lang="en-US"/>
        </a:p>
      </dgm:t>
    </dgm:pt>
    <dgm:pt modelId="{A4015EDB-0D4D-AD4C-BB6F-777167D280CC}" type="sibTrans" cxnId="{DA8465BA-02E3-794E-ABC5-74F79CBCA722}">
      <dgm:prSet/>
      <dgm:spPr/>
      <dgm:t>
        <a:bodyPr/>
        <a:lstStyle/>
        <a:p>
          <a:endParaRPr lang="en-US"/>
        </a:p>
      </dgm:t>
    </dgm:pt>
    <dgm:pt modelId="{8E7A48E4-1431-FB44-BC6B-B3A6DBAF88E0}" type="pres">
      <dgm:prSet presAssocID="{8A79661E-6DD3-494A-AB63-913ECBB616CA}" presName="Name0" presStyleCnt="0">
        <dgm:presLayoutVars>
          <dgm:dir/>
          <dgm:resizeHandles val="exact"/>
        </dgm:presLayoutVars>
      </dgm:prSet>
      <dgm:spPr/>
    </dgm:pt>
    <dgm:pt modelId="{FABD4C5A-C35B-D546-A3E3-F9EA2C17D570}" type="pres">
      <dgm:prSet presAssocID="{C9A6D18C-F522-AF49-BF86-18F758D7AB63}" presName="node" presStyleLbl="node1" presStyleIdx="0" presStyleCnt="5">
        <dgm:presLayoutVars>
          <dgm:bulletEnabled val="1"/>
        </dgm:presLayoutVars>
      </dgm:prSet>
      <dgm:spPr/>
    </dgm:pt>
    <dgm:pt modelId="{5FC2B2FB-3178-0C42-A7B1-11BF574E9F33}" type="pres">
      <dgm:prSet presAssocID="{81CFB298-B9F0-0D4D-8A67-4A06F1427988}" presName="sibTrans" presStyleLbl="sibTrans2D1" presStyleIdx="0" presStyleCnt="4"/>
      <dgm:spPr/>
    </dgm:pt>
    <dgm:pt modelId="{95F187C4-1E4D-6146-90B1-D91B7AC3BCF5}" type="pres">
      <dgm:prSet presAssocID="{81CFB298-B9F0-0D4D-8A67-4A06F1427988}" presName="connectorText" presStyleLbl="sibTrans2D1" presStyleIdx="0" presStyleCnt="4"/>
      <dgm:spPr/>
    </dgm:pt>
    <dgm:pt modelId="{6DFBF538-5841-4649-9F61-8507C6BF7803}" type="pres">
      <dgm:prSet presAssocID="{0D01AEAA-0AE0-5840-9C78-22F4C754D288}" presName="node" presStyleLbl="node1" presStyleIdx="1" presStyleCnt="5">
        <dgm:presLayoutVars>
          <dgm:bulletEnabled val="1"/>
        </dgm:presLayoutVars>
      </dgm:prSet>
      <dgm:spPr/>
    </dgm:pt>
    <dgm:pt modelId="{B66F04CF-ACAC-5A47-8AAB-485FDA363B1A}" type="pres">
      <dgm:prSet presAssocID="{FA66DEEA-BB60-364C-88DD-6D141E46CEB8}" presName="sibTrans" presStyleLbl="sibTrans2D1" presStyleIdx="1" presStyleCnt="4"/>
      <dgm:spPr/>
    </dgm:pt>
    <dgm:pt modelId="{F234C2F2-39FC-224A-A8BB-783948257B7C}" type="pres">
      <dgm:prSet presAssocID="{FA66DEEA-BB60-364C-88DD-6D141E46CEB8}" presName="connectorText" presStyleLbl="sibTrans2D1" presStyleIdx="1" presStyleCnt="4"/>
      <dgm:spPr/>
    </dgm:pt>
    <dgm:pt modelId="{38BF7C2C-22DB-6547-838F-114C7060A6F1}" type="pres">
      <dgm:prSet presAssocID="{1545513E-A7E3-B848-9EE9-15D7A75D81AD}" presName="node" presStyleLbl="node1" presStyleIdx="2" presStyleCnt="5">
        <dgm:presLayoutVars>
          <dgm:bulletEnabled val="1"/>
        </dgm:presLayoutVars>
      </dgm:prSet>
      <dgm:spPr/>
    </dgm:pt>
    <dgm:pt modelId="{7276E2F3-946F-7B45-809B-5B200A8F8A35}" type="pres">
      <dgm:prSet presAssocID="{2921A6E4-526D-C946-B7A6-A137881B5E8F}" presName="sibTrans" presStyleLbl="sibTrans2D1" presStyleIdx="2" presStyleCnt="4"/>
      <dgm:spPr/>
    </dgm:pt>
    <dgm:pt modelId="{E95C3204-0ED1-664D-8A01-A126E8D45EAE}" type="pres">
      <dgm:prSet presAssocID="{2921A6E4-526D-C946-B7A6-A137881B5E8F}" presName="connectorText" presStyleLbl="sibTrans2D1" presStyleIdx="2" presStyleCnt="4"/>
      <dgm:spPr/>
    </dgm:pt>
    <dgm:pt modelId="{6973AB5E-42B9-274C-8138-F5901ED1AAD1}" type="pres">
      <dgm:prSet presAssocID="{E0A2F7E8-6DC2-EA4E-AE82-9E360F2593E6}" presName="node" presStyleLbl="node1" presStyleIdx="3" presStyleCnt="5">
        <dgm:presLayoutVars>
          <dgm:bulletEnabled val="1"/>
        </dgm:presLayoutVars>
      </dgm:prSet>
      <dgm:spPr/>
    </dgm:pt>
    <dgm:pt modelId="{1F72E8CA-0047-9E43-8E58-660F0384C18C}" type="pres">
      <dgm:prSet presAssocID="{DD62488C-EB56-DA47-9DBD-0ABFF1F47F57}" presName="sibTrans" presStyleLbl="sibTrans2D1" presStyleIdx="3" presStyleCnt="4"/>
      <dgm:spPr/>
    </dgm:pt>
    <dgm:pt modelId="{65017710-A0F9-954E-9E71-CDF160136D3A}" type="pres">
      <dgm:prSet presAssocID="{DD62488C-EB56-DA47-9DBD-0ABFF1F47F57}" presName="connectorText" presStyleLbl="sibTrans2D1" presStyleIdx="3" presStyleCnt="4"/>
      <dgm:spPr/>
    </dgm:pt>
    <dgm:pt modelId="{DA459C25-BF7E-DD45-AE17-A6EA00076150}" type="pres">
      <dgm:prSet presAssocID="{A71CF322-8669-4F4D-96F0-0ECC1EA9C8D9}" presName="node" presStyleLbl="node1" presStyleIdx="4" presStyleCnt="5">
        <dgm:presLayoutVars>
          <dgm:bulletEnabled val="1"/>
        </dgm:presLayoutVars>
      </dgm:prSet>
      <dgm:spPr/>
    </dgm:pt>
  </dgm:ptLst>
  <dgm:cxnLst>
    <dgm:cxn modelId="{84A79508-6AF7-CC4F-8403-4588170F5342}" type="presOf" srcId="{0D01AEAA-0AE0-5840-9C78-22F4C754D288}" destId="{6DFBF538-5841-4649-9F61-8507C6BF7803}" srcOrd="0" destOrd="0" presId="urn:microsoft.com/office/officeart/2005/8/layout/process1"/>
    <dgm:cxn modelId="{5D5C1415-4A24-7540-933E-E65742CF38CD}" type="presOf" srcId="{DD62488C-EB56-DA47-9DBD-0ABFF1F47F57}" destId="{65017710-A0F9-954E-9E71-CDF160136D3A}" srcOrd="1" destOrd="0" presId="urn:microsoft.com/office/officeart/2005/8/layout/process1"/>
    <dgm:cxn modelId="{98B70116-3BA7-744B-9F4C-A7B1DE146EAF}" type="presOf" srcId="{FA66DEEA-BB60-364C-88DD-6D141E46CEB8}" destId="{B66F04CF-ACAC-5A47-8AAB-485FDA363B1A}" srcOrd="0" destOrd="0" presId="urn:microsoft.com/office/officeart/2005/8/layout/process1"/>
    <dgm:cxn modelId="{EFB3771B-D0BA-5540-A861-4BFE96FF1166}" type="presOf" srcId="{A71CF322-8669-4F4D-96F0-0ECC1EA9C8D9}" destId="{DA459C25-BF7E-DD45-AE17-A6EA00076150}" srcOrd="0" destOrd="0" presId="urn:microsoft.com/office/officeart/2005/8/layout/process1"/>
    <dgm:cxn modelId="{5E672B20-8A83-3445-ABC8-CBCAFE894C81}" type="presOf" srcId="{C9A6D18C-F522-AF49-BF86-18F758D7AB63}" destId="{FABD4C5A-C35B-D546-A3E3-F9EA2C17D570}" srcOrd="0" destOrd="0" presId="urn:microsoft.com/office/officeart/2005/8/layout/process1"/>
    <dgm:cxn modelId="{CE140829-C687-054D-9477-58CA32B7516E}" type="presOf" srcId="{81CFB298-B9F0-0D4D-8A67-4A06F1427988}" destId="{5FC2B2FB-3178-0C42-A7B1-11BF574E9F33}" srcOrd="0" destOrd="0" presId="urn:microsoft.com/office/officeart/2005/8/layout/process1"/>
    <dgm:cxn modelId="{6C29482B-FD1F-C94D-ADCF-4A2D59A047FB}" type="presOf" srcId="{1545513E-A7E3-B848-9EE9-15D7A75D81AD}" destId="{38BF7C2C-22DB-6547-838F-114C7060A6F1}" srcOrd="0" destOrd="0" presId="urn:microsoft.com/office/officeart/2005/8/layout/process1"/>
    <dgm:cxn modelId="{13147337-735C-A446-B13B-299C80C88613}" srcId="{8A79661E-6DD3-494A-AB63-913ECBB616CA}" destId="{C9A6D18C-F522-AF49-BF86-18F758D7AB63}" srcOrd="0" destOrd="0" parTransId="{709031B1-DEE4-2841-B1A3-9ABAA5F43E75}" sibTransId="{81CFB298-B9F0-0D4D-8A67-4A06F1427988}"/>
    <dgm:cxn modelId="{51D16440-B11E-B04C-9483-048EA2AA7DA0}" type="presOf" srcId="{81CFB298-B9F0-0D4D-8A67-4A06F1427988}" destId="{95F187C4-1E4D-6146-90B1-D91B7AC3BCF5}" srcOrd="1" destOrd="0" presId="urn:microsoft.com/office/officeart/2005/8/layout/process1"/>
    <dgm:cxn modelId="{14253D49-CB66-6542-9D3A-E0E5093BF6CA}" type="presOf" srcId="{8A79661E-6DD3-494A-AB63-913ECBB616CA}" destId="{8E7A48E4-1431-FB44-BC6B-B3A6DBAF88E0}" srcOrd="0" destOrd="0" presId="urn:microsoft.com/office/officeart/2005/8/layout/process1"/>
    <dgm:cxn modelId="{B0A7C36D-359D-EC4C-A4C7-CF7BD2A730CB}" type="presOf" srcId="{E0A2F7E8-6DC2-EA4E-AE82-9E360F2593E6}" destId="{6973AB5E-42B9-274C-8138-F5901ED1AAD1}" srcOrd="0" destOrd="0" presId="urn:microsoft.com/office/officeart/2005/8/layout/process1"/>
    <dgm:cxn modelId="{6A53CD84-E88F-8247-A063-1ACFCC50D984}" srcId="{8A79661E-6DD3-494A-AB63-913ECBB616CA}" destId="{1545513E-A7E3-B848-9EE9-15D7A75D81AD}" srcOrd="2" destOrd="0" parTransId="{F2F23130-481F-2E4C-B275-15C1382DCA66}" sibTransId="{2921A6E4-526D-C946-B7A6-A137881B5E8F}"/>
    <dgm:cxn modelId="{0FA9D595-676B-9442-B303-813FFB202637}" type="presOf" srcId="{FA66DEEA-BB60-364C-88DD-6D141E46CEB8}" destId="{F234C2F2-39FC-224A-A8BB-783948257B7C}" srcOrd="1" destOrd="0" presId="urn:microsoft.com/office/officeart/2005/8/layout/process1"/>
    <dgm:cxn modelId="{DA8465BA-02E3-794E-ABC5-74F79CBCA722}" srcId="{8A79661E-6DD3-494A-AB63-913ECBB616CA}" destId="{A71CF322-8669-4F4D-96F0-0ECC1EA9C8D9}" srcOrd="4" destOrd="0" parTransId="{613C9B51-D618-A946-8892-261F7CB63A3A}" sibTransId="{A4015EDB-0D4D-AD4C-BB6F-777167D280CC}"/>
    <dgm:cxn modelId="{9433BDC7-139F-2748-9F1C-8A0DAF915854}" type="presOf" srcId="{2921A6E4-526D-C946-B7A6-A137881B5E8F}" destId="{E95C3204-0ED1-664D-8A01-A126E8D45EAE}" srcOrd="1" destOrd="0" presId="urn:microsoft.com/office/officeart/2005/8/layout/process1"/>
    <dgm:cxn modelId="{4562BCCD-F94A-CE4E-A589-423DB5356380}" srcId="{8A79661E-6DD3-494A-AB63-913ECBB616CA}" destId="{E0A2F7E8-6DC2-EA4E-AE82-9E360F2593E6}" srcOrd="3" destOrd="0" parTransId="{84EADFAA-8D5B-A149-9FE8-8307D6AC8B14}" sibTransId="{DD62488C-EB56-DA47-9DBD-0ABFF1F47F57}"/>
    <dgm:cxn modelId="{89769AD0-5F8F-7B4B-8268-6D4DC4BC4DC5}" srcId="{8A79661E-6DD3-494A-AB63-913ECBB616CA}" destId="{0D01AEAA-0AE0-5840-9C78-22F4C754D288}" srcOrd="1" destOrd="0" parTransId="{B8531D08-5D83-7342-917D-5EFD583A281B}" sibTransId="{FA66DEEA-BB60-364C-88DD-6D141E46CEB8}"/>
    <dgm:cxn modelId="{3CFF7CD9-6A33-EF43-9688-BA3C262203AC}" type="presOf" srcId="{2921A6E4-526D-C946-B7A6-A137881B5E8F}" destId="{7276E2F3-946F-7B45-809B-5B200A8F8A35}" srcOrd="0" destOrd="0" presId="urn:microsoft.com/office/officeart/2005/8/layout/process1"/>
    <dgm:cxn modelId="{06991EF1-3B7C-EB44-8215-8E2A44201895}" type="presOf" srcId="{DD62488C-EB56-DA47-9DBD-0ABFF1F47F57}" destId="{1F72E8CA-0047-9E43-8E58-660F0384C18C}" srcOrd="0" destOrd="0" presId="urn:microsoft.com/office/officeart/2005/8/layout/process1"/>
    <dgm:cxn modelId="{78776376-26F1-F045-9441-0DBCCAEE42D9}" type="presParOf" srcId="{8E7A48E4-1431-FB44-BC6B-B3A6DBAF88E0}" destId="{FABD4C5A-C35B-D546-A3E3-F9EA2C17D570}" srcOrd="0" destOrd="0" presId="urn:microsoft.com/office/officeart/2005/8/layout/process1"/>
    <dgm:cxn modelId="{15BAC8B6-F00B-E841-95A7-9E9BBA0C939F}" type="presParOf" srcId="{8E7A48E4-1431-FB44-BC6B-B3A6DBAF88E0}" destId="{5FC2B2FB-3178-0C42-A7B1-11BF574E9F33}" srcOrd="1" destOrd="0" presId="urn:microsoft.com/office/officeart/2005/8/layout/process1"/>
    <dgm:cxn modelId="{C7B4C26D-ADB2-ED4C-BC6E-8B1980906FDE}" type="presParOf" srcId="{5FC2B2FB-3178-0C42-A7B1-11BF574E9F33}" destId="{95F187C4-1E4D-6146-90B1-D91B7AC3BCF5}" srcOrd="0" destOrd="0" presId="urn:microsoft.com/office/officeart/2005/8/layout/process1"/>
    <dgm:cxn modelId="{E9DC0BCE-B10F-3043-82AF-67951D7CC3E6}" type="presParOf" srcId="{8E7A48E4-1431-FB44-BC6B-B3A6DBAF88E0}" destId="{6DFBF538-5841-4649-9F61-8507C6BF7803}" srcOrd="2" destOrd="0" presId="urn:microsoft.com/office/officeart/2005/8/layout/process1"/>
    <dgm:cxn modelId="{5F1C38DD-7085-074A-9AA9-B5FDA90B0A5B}" type="presParOf" srcId="{8E7A48E4-1431-FB44-BC6B-B3A6DBAF88E0}" destId="{B66F04CF-ACAC-5A47-8AAB-485FDA363B1A}" srcOrd="3" destOrd="0" presId="urn:microsoft.com/office/officeart/2005/8/layout/process1"/>
    <dgm:cxn modelId="{AAA84374-04DD-2A40-A828-E4D555B9D800}" type="presParOf" srcId="{B66F04CF-ACAC-5A47-8AAB-485FDA363B1A}" destId="{F234C2F2-39FC-224A-A8BB-783948257B7C}" srcOrd="0" destOrd="0" presId="urn:microsoft.com/office/officeart/2005/8/layout/process1"/>
    <dgm:cxn modelId="{59DE5A1F-4F42-BF44-BDC8-0C6A654CC5FF}" type="presParOf" srcId="{8E7A48E4-1431-FB44-BC6B-B3A6DBAF88E0}" destId="{38BF7C2C-22DB-6547-838F-114C7060A6F1}" srcOrd="4" destOrd="0" presId="urn:microsoft.com/office/officeart/2005/8/layout/process1"/>
    <dgm:cxn modelId="{AFF893A5-F90E-4D46-A96F-29BC4754CF78}" type="presParOf" srcId="{8E7A48E4-1431-FB44-BC6B-B3A6DBAF88E0}" destId="{7276E2F3-946F-7B45-809B-5B200A8F8A35}" srcOrd="5" destOrd="0" presId="urn:microsoft.com/office/officeart/2005/8/layout/process1"/>
    <dgm:cxn modelId="{A722947C-C4BC-FC4D-B54D-98CF867B06D4}" type="presParOf" srcId="{7276E2F3-946F-7B45-809B-5B200A8F8A35}" destId="{E95C3204-0ED1-664D-8A01-A126E8D45EAE}" srcOrd="0" destOrd="0" presId="urn:microsoft.com/office/officeart/2005/8/layout/process1"/>
    <dgm:cxn modelId="{F9B0990E-7FC0-5846-8148-5F969EFB7AE6}" type="presParOf" srcId="{8E7A48E4-1431-FB44-BC6B-B3A6DBAF88E0}" destId="{6973AB5E-42B9-274C-8138-F5901ED1AAD1}" srcOrd="6" destOrd="0" presId="urn:microsoft.com/office/officeart/2005/8/layout/process1"/>
    <dgm:cxn modelId="{4AA40AEE-F539-E04E-B718-04763896CEBE}" type="presParOf" srcId="{8E7A48E4-1431-FB44-BC6B-B3A6DBAF88E0}" destId="{1F72E8CA-0047-9E43-8E58-660F0384C18C}" srcOrd="7" destOrd="0" presId="urn:microsoft.com/office/officeart/2005/8/layout/process1"/>
    <dgm:cxn modelId="{8D8FDF77-D598-234E-A732-C57F063866EC}" type="presParOf" srcId="{1F72E8CA-0047-9E43-8E58-660F0384C18C}" destId="{65017710-A0F9-954E-9E71-CDF160136D3A}" srcOrd="0" destOrd="0" presId="urn:microsoft.com/office/officeart/2005/8/layout/process1"/>
    <dgm:cxn modelId="{8E079AB8-036E-8B48-B842-553F31277B61}" type="presParOf" srcId="{8E7A48E4-1431-FB44-BC6B-B3A6DBAF88E0}" destId="{DA459C25-BF7E-DD45-AE17-A6EA0007615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A9E11C-3152-C341-907C-B8F4454458A2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B71DC21B-A3E9-5049-9B50-059FA52D15CF}">
      <dgm:prSet/>
      <dgm:spPr/>
      <dgm:t>
        <a:bodyPr/>
        <a:lstStyle/>
        <a:p>
          <a:r>
            <a:rPr lang="en-US"/>
            <a:t>60,000 training and 10,000 test images.</a:t>
          </a:r>
        </a:p>
      </dgm:t>
    </dgm:pt>
    <dgm:pt modelId="{D42A0D2A-7ADB-1C44-944F-974C54534FF0}" type="parTrans" cxnId="{7FCEB8B8-6274-C048-8FDA-538F0A859174}">
      <dgm:prSet/>
      <dgm:spPr/>
      <dgm:t>
        <a:bodyPr/>
        <a:lstStyle/>
        <a:p>
          <a:endParaRPr lang="en-US"/>
        </a:p>
      </dgm:t>
    </dgm:pt>
    <dgm:pt modelId="{872ECC19-A690-9548-AB2E-3676A6822E04}" type="sibTrans" cxnId="{7FCEB8B8-6274-C048-8FDA-538F0A859174}">
      <dgm:prSet/>
      <dgm:spPr/>
      <dgm:t>
        <a:bodyPr/>
        <a:lstStyle/>
        <a:p>
          <a:endParaRPr lang="en-US"/>
        </a:p>
      </dgm:t>
    </dgm:pt>
    <dgm:pt modelId="{55486982-7289-1A42-9C14-6136A57E04B3}">
      <dgm:prSet/>
      <dgm:spPr/>
      <dgm:t>
        <a:bodyPr/>
        <a:lstStyle/>
        <a:p>
          <a:r>
            <a:rPr lang="en-US"/>
            <a:t>28×28 grayscale images of handwritten digits (0–9).</a:t>
          </a:r>
        </a:p>
      </dgm:t>
    </dgm:pt>
    <dgm:pt modelId="{20B4861E-B084-0D46-988C-B10ED256C4B1}" type="parTrans" cxnId="{AD14ED0D-DCAD-164F-AB13-0759A77CE3F4}">
      <dgm:prSet/>
      <dgm:spPr/>
      <dgm:t>
        <a:bodyPr/>
        <a:lstStyle/>
        <a:p>
          <a:endParaRPr lang="en-US"/>
        </a:p>
      </dgm:t>
    </dgm:pt>
    <dgm:pt modelId="{623D0A11-87C3-2A4A-B04A-E80364AE4722}" type="sibTrans" cxnId="{AD14ED0D-DCAD-164F-AB13-0759A77CE3F4}">
      <dgm:prSet/>
      <dgm:spPr/>
      <dgm:t>
        <a:bodyPr/>
        <a:lstStyle/>
        <a:p>
          <a:endParaRPr lang="en-US"/>
        </a:p>
      </dgm:t>
    </dgm:pt>
    <dgm:pt modelId="{A24C374B-F6DF-A442-88D4-8F748E0E7E3C}">
      <dgm:prSet/>
      <dgm:spPr/>
      <dgm:t>
        <a:bodyPr/>
        <a:lstStyle/>
        <a:p>
          <a:r>
            <a:rPr lang="en-US"/>
            <a:t>Pixel values range from 0 (black) to 255 (white).</a:t>
          </a:r>
        </a:p>
      </dgm:t>
    </dgm:pt>
    <dgm:pt modelId="{0D703CCF-C90A-1E49-BFC6-61E1C8BE6B38}" type="parTrans" cxnId="{4C55FC7F-4944-2643-BC66-E1820E2F2ADD}">
      <dgm:prSet/>
      <dgm:spPr/>
      <dgm:t>
        <a:bodyPr/>
        <a:lstStyle/>
        <a:p>
          <a:endParaRPr lang="en-US"/>
        </a:p>
      </dgm:t>
    </dgm:pt>
    <dgm:pt modelId="{094DAFB8-D8C4-A840-9AD0-C744797C9FF5}" type="sibTrans" cxnId="{4C55FC7F-4944-2643-BC66-E1820E2F2ADD}">
      <dgm:prSet/>
      <dgm:spPr/>
      <dgm:t>
        <a:bodyPr/>
        <a:lstStyle/>
        <a:p>
          <a:endParaRPr lang="en-US"/>
        </a:p>
      </dgm:t>
    </dgm:pt>
    <dgm:pt modelId="{02181A69-843C-A740-92DE-0B5490BFF4B3}">
      <dgm:prSet/>
      <dgm:spPr/>
      <dgm:t>
        <a:bodyPr/>
        <a:lstStyle/>
        <a:p>
          <a:r>
            <a:rPr lang="en-US"/>
            <a:t>Small image size challenges fine feature recognition.</a:t>
          </a:r>
        </a:p>
      </dgm:t>
    </dgm:pt>
    <dgm:pt modelId="{620D74DC-9F57-BD49-9484-A74DBC653E2C}" type="parTrans" cxnId="{0761B6E1-47DE-3B4C-A1AA-4BCF1BE7747B}">
      <dgm:prSet/>
      <dgm:spPr/>
      <dgm:t>
        <a:bodyPr/>
        <a:lstStyle/>
        <a:p>
          <a:endParaRPr lang="en-US"/>
        </a:p>
      </dgm:t>
    </dgm:pt>
    <dgm:pt modelId="{085A4A3C-223C-9648-82C8-99BC8CCF8DB2}" type="sibTrans" cxnId="{0761B6E1-47DE-3B4C-A1AA-4BCF1BE7747B}">
      <dgm:prSet/>
      <dgm:spPr/>
      <dgm:t>
        <a:bodyPr/>
        <a:lstStyle/>
        <a:p>
          <a:endParaRPr lang="en-US"/>
        </a:p>
      </dgm:t>
    </dgm:pt>
    <dgm:pt modelId="{6734A96D-959F-E143-8164-932B4A92D928}">
      <dgm:prSet/>
      <dgm:spPr/>
      <dgm:t>
        <a:bodyPr/>
        <a:lstStyle/>
        <a:p>
          <a:r>
            <a:rPr lang="en-US"/>
            <a:t>Widely used for benchmarking classification models.</a:t>
          </a:r>
        </a:p>
      </dgm:t>
    </dgm:pt>
    <dgm:pt modelId="{98178893-9B36-544C-A5BB-FD458D4B0B2C}" type="parTrans" cxnId="{A9DF2944-E8BF-B54E-82A5-187BC3881407}">
      <dgm:prSet/>
      <dgm:spPr/>
      <dgm:t>
        <a:bodyPr/>
        <a:lstStyle/>
        <a:p>
          <a:endParaRPr lang="en-US"/>
        </a:p>
      </dgm:t>
    </dgm:pt>
    <dgm:pt modelId="{D8C84D8B-22CA-144F-A441-6498C7EF807E}" type="sibTrans" cxnId="{A9DF2944-E8BF-B54E-82A5-187BC3881407}">
      <dgm:prSet/>
      <dgm:spPr/>
      <dgm:t>
        <a:bodyPr/>
        <a:lstStyle/>
        <a:p>
          <a:endParaRPr lang="en-US"/>
        </a:p>
      </dgm:t>
    </dgm:pt>
    <dgm:pt modelId="{3DB09781-60EB-3844-84BB-027455903E6C}" type="pres">
      <dgm:prSet presAssocID="{82A9E11C-3152-C341-907C-B8F4454458A2}" presName="linear" presStyleCnt="0">
        <dgm:presLayoutVars>
          <dgm:dir/>
          <dgm:animLvl val="lvl"/>
          <dgm:resizeHandles val="exact"/>
        </dgm:presLayoutVars>
      </dgm:prSet>
      <dgm:spPr/>
    </dgm:pt>
    <dgm:pt modelId="{93539D51-2FE0-764A-A1B9-C0726188D1C0}" type="pres">
      <dgm:prSet presAssocID="{B71DC21B-A3E9-5049-9B50-059FA52D15CF}" presName="parentLin" presStyleCnt="0"/>
      <dgm:spPr/>
    </dgm:pt>
    <dgm:pt modelId="{3CA52832-CBB2-EA48-B72A-D2E95FDDC27A}" type="pres">
      <dgm:prSet presAssocID="{B71DC21B-A3E9-5049-9B50-059FA52D15CF}" presName="parentLeftMargin" presStyleLbl="node1" presStyleIdx="0" presStyleCnt="5"/>
      <dgm:spPr/>
    </dgm:pt>
    <dgm:pt modelId="{23C40C49-C6B4-8649-9630-8C45A840BC15}" type="pres">
      <dgm:prSet presAssocID="{B71DC21B-A3E9-5049-9B50-059FA52D15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6FBF475-65B1-3748-B798-051D1162BAB1}" type="pres">
      <dgm:prSet presAssocID="{B71DC21B-A3E9-5049-9B50-059FA52D15CF}" presName="negativeSpace" presStyleCnt="0"/>
      <dgm:spPr/>
    </dgm:pt>
    <dgm:pt modelId="{1CECCB79-9A1B-0D4B-9D5F-58ACB9E8CCAD}" type="pres">
      <dgm:prSet presAssocID="{B71DC21B-A3E9-5049-9B50-059FA52D15CF}" presName="childText" presStyleLbl="conFgAcc1" presStyleIdx="0" presStyleCnt="5">
        <dgm:presLayoutVars>
          <dgm:bulletEnabled val="1"/>
        </dgm:presLayoutVars>
      </dgm:prSet>
      <dgm:spPr/>
    </dgm:pt>
    <dgm:pt modelId="{E98C905A-1F59-8A4B-89B2-CC770535EF28}" type="pres">
      <dgm:prSet presAssocID="{872ECC19-A690-9548-AB2E-3676A6822E04}" presName="spaceBetweenRectangles" presStyleCnt="0"/>
      <dgm:spPr/>
    </dgm:pt>
    <dgm:pt modelId="{99C09CC2-ADD1-7149-918A-57BEC649BEB7}" type="pres">
      <dgm:prSet presAssocID="{55486982-7289-1A42-9C14-6136A57E04B3}" presName="parentLin" presStyleCnt="0"/>
      <dgm:spPr/>
    </dgm:pt>
    <dgm:pt modelId="{7217E595-4A2A-6D47-A252-B0158AB0298F}" type="pres">
      <dgm:prSet presAssocID="{55486982-7289-1A42-9C14-6136A57E04B3}" presName="parentLeftMargin" presStyleLbl="node1" presStyleIdx="0" presStyleCnt="5"/>
      <dgm:spPr/>
    </dgm:pt>
    <dgm:pt modelId="{720298C5-CD08-9D40-92AD-5A15B029571D}" type="pres">
      <dgm:prSet presAssocID="{55486982-7289-1A42-9C14-6136A57E04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3EDDC9-3513-A54F-84FC-BB3053F2727C}" type="pres">
      <dgm:prSet presAssocID="{55486982-7289-1A42-9C14-6136A57E04B3}" presName="negativeSpace" presStyleCnt="0"/>
      <dgm:spPr/>
    </dgm:pt>
    <dgm:pt modelId="{EF7690F9-407A-CF46-B058-26BDB642FCF5}" type="pres">
      <dgm:prSet presAssocID="{55486982-7289-1A42-9C14-6136A57E04B3}" presName="childText" presStyleLbl="conFgAcc1" presStyleIdx="1" presStyleCnt="5">
        <dgm:presLayoutVars>
          <dgm:bulletEnabled val="1"/>
        </dgm:presLayoutVars>
      </dgm:prSet>
      <dgm:spPr/>
    </dgm:pt>
    <dgm:pt modelId="{9E76CCE0-1519-1047-AF79-503FEFCB0CDD}" type="pres">
      <dgm:prSet presAssocID="{623D0A11-87C3-2A4A-B04A-E80364AE4722}" presName="spaceBetweenRectangles" presStyleCnt="0"/>
      <dgm:spPr/>
    </dgm:pt>
    <dgm:pt modelId="{32811A02-5F7F-924D-9875-8C11AA9F6BF6}" type="pres">
      <dgm:prSet presAssocID="{A24C374B-F6DF-A442-88D4-8F748E0E7E3C}" presName="parentLin" presStyleCnt="0"/>
      <dgm:spPr/>
    </dgm:pt>
    <dgm:pt modelId="{7B3DB14D-3E1A-7E4F-B062-84E9781FF584}" type="pres">
      <dgm:prSet presAssocID="{A24C374B-F6DF-A442-88D4-8F748E0E7E3C}" presName="parentLeftMargin" presStyleLbl="node1" presStyleIdx="1" presStyleCnt="5"/>
      <dgm:spPr/>
    </dgm:pt>
    <dgm:pt modelId="{633170FD-05B6-B548-B9B1-FF5D9233EE46}" type="pres">
      <dgm:prSet presAssocID="{A24C374B-F6DF-A442-88D4-8F748E0E7E3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75FD4E-0A92-BE45-BB8C-0B32438E1465}" type="pres">
      <dgm:prSet presAssocID="{A24C374B-F6DF-A442-88D4-8F748E0E7E3C}" presName="negativeSpace" presStyleCnt="0"/>
      <dgm:spPr/>
    </dgm:pt>
    <dgm:pt modelId="{CB6B5EAC-915B-034A-825E-7FFC0993C46F}" type="pres">
      <dgm:prSet presAssocID="{A24C374B-F6DF-A442-88D4-8F748E0E7E3C}" presName="childText" presStyleLbl="conFgAcc1" presStyleIdx="2" presStyleCnt="5">
        <dgm:presLayoutVars>
          <dgm:bulletEnabled val="1"/>
        </dgm:presLayoutVars>
      </dgm:prSet>
      <dgm:spPr/>
    </dgm:pt>
    <dgm:pt modelId="{51C5DC75-983A-C84D-8C6E-80817AC80AF6}" type="pres">
      <dgm:prSet presAssocID="{094DAFB8-D8C4-A840-9AD0-C744797C9FF5}" presName="spaceBetweenRectangles" presStyleCnt="0"/>
      <dgm:spPr/>
    </dgm:pt>
    <dgm:pt modelId="{2E18A490-AEF2-DD4E-AE4F-27774A0134FA}" type="pres">
      <dgm:prSet presAssocID="{02181A69-843C-A740-92DE-0B5490BFF4B3}" presName="parentLin" presStyleCnt="0"/>
      <dgm:spPr/>
    </dgm:pt>
    <dgm:pt modelId="{53AFA8EA-493D-F845-9736-288F1293EC3F}" type="pres">
      <dgm:prSet presAssocID="{02181A69-843C-A740-92DE-0B5490BFF4B3}" presName="parentLeftMargin" presStyleLbl="node1" presStyleIdx="2" presStyleCnt="5"/>
      <dgm:spPr/>
    </dgm:pt>
    <dgm:pt modelId="{7113ABDD-2C6F-C442-A755-8A4DFC8BB70C}" type="pres">
      <dgm:prSet presAssocID="{02181A69-843C-A740-92DE-0B5490BFF4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78E9B9F-1AF7-0C49-A2F7-FD286ADF0737}" type="pres">
      <dgm:prSet presAssocID="{02181A69-843C-A740-92DE-0B5490BFF4B3}" presName="negativeSpace" presStyleCnt="0"/>
      <dgm:spPr/>
    </dgm:pt>
    <dgm:pt modelId="{F629764C-7157-B04D-AFAC-412D839EDA99}" type="pres">
      <dgm:prSet presAssocID="{02181A69-843C-A740-92DE-0B5490BFF4B3}" presName="childText" presStyleLbl="conFgAcc1" presStyleIdx="3" presStyleCnt="5">
        <dgm:presLayoutVars>
          <dgm:bulletEnabled val="1"/>
        </dgm:presLayoutVars>
      </dgm:prSet>
      <dgm:spPr/>
    </dgm:pt>
    <dgm:pt modelId="{02E22F78-4D2F-AE44-913E-3D7DEFCDBC3D}" type="pres">
      <dgm:prSet presAssocID="{085A4A3C-223C-9648-82C8-99BC8CCF8DB2}" presName="spaceBetweenRectangles" presStyleCnt="0"/>
      <dgm:spPr/>
    </dgm:pt>
    <dgm:pt modelId="{7AEF2F01-154B-8D49-AD40-49B353FCDEC0}" type="pres">
      <dgm:prSet presAssocID="{6734A96D-959F-E143-8164-932B4A92D928}" presName="parentLin" presStyleCnt="0"/>
      <dgm:spPr/>
    </dgm:pt>
    <dgm:pt modelId="{68259996-1EC6-0140-AD14-C607AEF6565D}" type="pres">
      <dgm:prSet presAssocID="{6734A96D-959F-E143-8164-932B4A92D928}" presName="parentLeftMargin" presStyleLbl="node1" presStyleIdx="3" presStyleCnt="5"/>
      <dgm:spPr/>
    </dgm:pt>
    <dgm:pt modelId="{DCCE7C96-1714-5D41-82E4-34616154DAFB}" type="pres">
      <dgm:prSet presAssocID="{6734A96D-959F-E143-8164-932B4A92D92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3562105-05A2-BE44-968B-988B7C0970CC}" type="pres">
      <dgm:prSet presAssocID="{6734A96D-959F-E143-8164-932B4A92D928}" presName="negativeSpace" presStyleCnt="0"/>
      <dgm:spPr/>
    </dgm:pt>
    <dgm:pt modelId="{F077B7B6-ACE3-E644-95A6-7E8352111DA2}" type="pres">
      <dgm:prSet presAssocID="{6734A96D-959F-E143-8164-932B4A92D92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D14ED0D-DCAD-164F-AB13-0759A77CE3F4}" srcId="{82A9E11C-3152-C341-907C-B8F4454458A2}" destId="{55486982-7289-1A42-9C14-6136A57E04B3}" srcOrd="1" destOrd="0" parTransId="{20B4861E-B084-0D46-988C-B10ED256C4B1}" sibTransId="{623D0A11-87C3-2A4A-B04A-E80364AE4722}"/>
    <dgm:cxn modelId="{4F88F52A-D839-5548-9B79-153688650878}" type="presOf" srcId="{02181A69-843C-A740-92DE-0B5490BFF4B3}" destId="{53AFA8EA-493D-F845-9736-288F1293EC3F}" srcOrd="0" destOrd="0" presId="urn:microsoft.com/office/officeart/2005/8/layout/list1"/>
    <dgm:cxn modelId="{CDE6BC33-BD91-ED4E-ADA5-DEAEC47E29AA}" type="presOf" srcId="{6734A96D-959F-E143-8164-932B4A92D928}" destId="{68259996-1EC6-0140-AD14-C607AEF6565D}" srcOrd="0" destOrd="0" presId="urn:microsoft.com/office/officeart/2005/8/layout/list1"/>
    <dgm:cxn modelId="{47D9093C-D4F7-2641-9C62-B74A07685EA0}" type="presOf" srcId="{82A9E11C-3152-C341-907C-B8F4454458A2}" destId="{3DB09781-60EB-3844-84BB-027455903E6C}" srcOrd="0" destOrd="0" presId="urn:microsoft.com/office/officeart/2005/8/layout/list1"/>
    <dgm:cxn modelId="{A9DF2944-E8BF-B54E-82A5-187BC3881407}" srcId="{82A9E11C-3152-C341-907C-B8F4454458A2}" destId="{6734A96D-959F-E143-8164-932B4A92D928}" srcOrd="4" destOrd="0" parTransId="{98178893-9B36-544C-A5BB-FD458D4B0B2C}" sibTransId="{D8C84D8B-22CA-144F-A441-6498C7EF807E}"/>
    <dgm:cxn modelId="{33D1275A-A390-C84F-A7CC-B6A1651F36F1}" type="presOf" srcId="{B71DC21B-A3E9-5049-9B50-059FA52D15CF}" destId="{3CA52832-CBB2-EA48-B72A-D2E95FDDC27A}" srcOrd="0" destOrd="0" presId="urn:microsoft.com/office/officeart/2005/8/layout/list1"/>
    <dgm:cxn modelId="{A71AF875-81F7-7A40-9A3A-A05D8E14888B}" type="presOf" srcId="{55486982-7289-1A42-9C14-6136A57E04B3}" destId="{7217E595-4A2A-6D47-A252-B0158AB0298F}" srcOrd="0" destOrd="0" presId="urn:microsoft.com/office/officeart/2005/8/layout/list1"/>
    <dgm:cxn modelId="{4C55FC7F-4944-2643-BC66-E1820E2F2ADD}" srcId="{82A9E11C-3152-C341-907C-B8F4454458A2}" destId="{A24C374B-F6DF-A442-88D4-8F748E0E7E3C}" srcOrd="2" destOrd="0" parTransId="{0D703CCF-C90A-1E49-BFC6-61E1C8BE6B38}" sibTransId="{094DAFB8-D8C4-A840-9AD0-C744797C9FF5}"/>
    <dgm:cxn modelId="{6C41C594-9CD6-F743-B045-5914C3962152}" type="presOf" srcId="{55486982-7289-1A42-9C14-6136A57E04B3}" destId="{720298C5-CD08-9D40-92AD-5A15B029571D}" srcOrd="1" destOrd="0" presId="urn:microsoft.com/office/officeart/2005/8/layout/list1"/>
    <dgm:cxn modelId="{0AD30BAD-F9AE-6649-989F-5E7779DF2658}" type="presOf" srcId="{B71DC21B-A3E9-5049-9B50-059FA52D15CF}" destId="{23C40C49-C6B4-8649-9630-8C45A840BC15}" srcOrd="1" destOrd="0" presId="urn:microsoft.com/office/officeart/2005/8/layout/list1"/>
    <dgm:cxn modelId="{04F66FAF-4F87-F843-9560-03138BAC72B7}" type="presOf" srcId="{6734A96D-959F-E143-8164-932B4A92D928}" destId="{DCCE7C96-1714-5D41-82E4-34616154DAFB}" srcOrd="1" destOrd="0" presId="urn:microsoft.com/office/officeart/2005/8/layout/list1"/>
    <dgm:cxn modelId="{7FCEB8B8-6274-C048-8FDA-538F0A859174}" srcId="{82A9E11C-3152-C341-907C-B8F4454458A2}" destId="{B71DC21B-A3E9-5049-9B50-059FA52D15CF}" srcOrd="0" destOrd="0" parTransId="{D42A0D2A-7ADB-1C44-944F-974C54534FF0}" sibTransId="{872ECC19-A690-9548-AB2E-3676A6822E04}"/>
    <dgm:cxn modelId="{A9674ACD-C8E8-9F46-B6AF-2F3B0FDB92AC}" type="presOf" srcId="{A24C374B-F6DF-A442-88D4-8F748E0E7E3C}" destId="{7B3DB14D-3E1A-7E4F-B062-84E9781FF584}" srcOrd="0" destOrd="0" presId="urn:microsoft.com/office/officeart/2005/8/layout/list1"/>
    <dgm:cxn modelId="{6DB2ACDE-B30F-6D43-B960-014CE3FCC0A3}" type="presOf" srcId="{A24C374B-F6DF-A442-88D4-8F748E0E7E3C}" destId="{633170FD-05B6-B548-B9B1-FF5D9233EE46}" srcOrd="1" destOrd="0" presId="urn:microsoft.com/office/officeart/2005/8/layout/list1"/>
    <dgm:cxn modelId="{19B0A4E0-9C7F-824B-9F06-F26A04E012CD}" type="presOf" srcId="{02181A69-843C-A740-92DE-0B5490BFF4B3}" destId="{7113ABDD-2C6F-C442-A755-8A4DFC8BB70C}" srcOrd="1" destOrd="0" presId="urn:microsoft.com/office/officeart/2005/8/layout/list1"/>
    <dgm:cxn modelId="{0761B6E1-47DE-3B4C-A1AA-4BCF1BE7747B}" srcId="{82A9E11C-3152-C341-907C-B8F4454458A2}" destId="{02181A69-843C-A740-92DE-0B5490BFF4B3}" srcOrd="3" destOrd="0" parTransId="{620D74DC-9F57-BD49-9484-A74DBC653E2C}" sibTransId="{085A4A3C-223C-9648-82C8-99BC8CCF8DB2}"/>
    <dgm:cxn modelId="{67759CAE-EF70-0944-8DFB-E03F149A46EB}" type="presParOf" srcId="{3DB09781-60EB-3844-84BB-027455903E6C}" destId="{93539D51-2FE0-764A-A1B9-C0726188D1C0}" srcOrd="0" destOrd="0" presId="urn:microsoft.com/office/officeart/2005/8/layout/list1"/>
    <dgm:cxn modelId="{11126B5F-6E48-1C4C-AB4E-E2D561C96DDE}" type="presParOf" srcId="{93539D51-2FE0-764A-A1B9-C0726188D1C0}" destId="{3CA52832-CBB2-EA48-B72A-D2E95FDDC27A}" srcOrd="0" destOrd="0" presId="urn:microsoft.com/office/officeart/2005/8/layout/list1"/>
    <dgm:cxn modelId="{4F9DAC7D-7EED-8042-9EDB-441C2B1F8BAD}" type="presParOf" srcId="{93539D51-2FE0-764A-A1B9-C0726188D1C0}" destId="{23C40C49-C6B4-8649-9630-8C45A840BC15}" srcOrd="1" destOrd="0" presId="urn:microsoft.com/office/officeart/2005/8/layout/list1"/>
    <dgm:cxn modelId="{D842F85A-30D5-9A48-97EF-27D277951EFE}" type="presParOf" srcId="{3DB09781-60EB-3844-84BB-027455903E6C}" destId="{E6FBF475-65B1-3748-B798-051D1162BAB1}" srcOrd="1" destOrd="0" presId="urn:microsoft.com/office/officeart/2005/8/layout/list1"/>
    <dgm:cxn modelId="{7AC0CEC3-79F9-864C-B449-CEE9C7781946}" type="presParOf" srcId="{3DB09781-60EB-3844-84BB-027455903E6C}" destId="{1CECCB79-9A1B-0D4B-9D5F-58ACB9E8CCAD}" srcOrd="2" destOrd="0" presId="urn:microsoft.com/office/officeart/2005/8/layout/list1"/>
    <dgm:cxn modelId="{44ECD89E-39B6-F144-9FBD-0B10500A2471}" type="presParOf" srcId="{3DB09781-60EB-3844-84BB-027455903E6C}" destId="{E98C905A-1F59-8A4B-89B2-CC770535EF28}" srcOrd="3" destOrd="0" presId="urn:microsoft.com/office/officeart/2005/8/layout/list1"/>
    <dgm:cxn modelId="{9CF371AF-EC26-984B-B083-C60C44BD35E0}" type="presParOf" srcId="{3DB09781-60EB-3844-84BB-027455903E6C}" destId="{99C09CC2-ADD1-7149-918A-57BEC649BEB7}" srcOrd="4" destOrd="0" presId="urn:microsoft.com/office/officeart/2005/8/layout/list1"/>
    <dgm:cxn modelId="{CC685D71-C243-5949-A2C3-103EAFD39DE1}" type="presParOf" srcId="{99C09CC2-ADD1-7149-918A-57BEC649BEB7}" destId="{7217E595-4A2A-6D47-A252-B0158AB0298F}" srcOrd="0" destOrd="0" presId="urn:microsoft.com/office/officeart/2005/8/layout/list1"/>
    <dgm:cxn modelId="{D0FF208B-8254-6047-A26E-B496DB75D80B}" type="presParOf" srcId="{99C09CC2-ADD1-7149-918A-57BEC649BEB7}" destId="{720298C5-CD08-9D40-92AD-5A15B029571D}" srcOrd="1" destOrd="0" presId="urn:microsoft.com/office/officeart/2005/8/layout/list1"/>
    <dgm:cxn modelId="{56398B4D-59B2-1245-BD13-1C8044125654}" type="presParOf" srcId="{3DB09781-60EB-3844-84BB-027455903E6C}" destId="{C03EDDC9-3513-A54F-84FC-BB3053F2727C}" srcOrd="5" destOrd="0" presId="urn:microsoft.com/office/officeart/2005/8/layout/list1"/>
    <dgm:cxn modelId="{C8634A03-3706-C344-9696-9DF93F4E76E5}" type="presParOf" srcId="{3DB09781-60EB-3844-84BB-027455903E6C}" destId="{EF7690F9-407A-CF46-B058-26BDB642FCF5}" srcOrd="6" destOrd="0" presId="urn:microsoft.com/office/officeart/2005/8/layout/list1"/>
    <dgm:cxn modelId="{3CD6B41A-6B54-DA42-9C2F-2A833A5C8D24}" type="presParOf" srcId="{3DB09781-60EB-3844-84BB-027455903E6C}" destId="{9E76CCE0-1519-1047-AF79-503FEFCB0CDD}" srcOrd="7" destOrd="0" presId="urn:microsoft.com/office/officeart/2005/8/layout/list1"/>
    <dgm:cxn modelId="{E8310078-B5FF-7243-877C-A7260C955078}" type="presParOf" srcId="{3DB09781-60EB-3844-84BB-027455903E6C}" destId="{32811A02-5F7F-924D-9875-8C11AA9F6BF6}" srcOrd="8" destOrd="0" presId="urn:microsoft.com/office/officeart/2005/8/layout/list1"/>
    <dgm:cxn modelId="{8F8A0B4B-2A20-EC43-8076-DC27F46D0330}" type="presParOf" srcId="{32811A02-5F7F-924D-9875-8C11AA9F6BF6}" destId="{7B3DB14D-3E1A-7E4F-B062-84E9781FF584}" srcOrd="0" destOrd="0" presId="urn:microsoft.com/office/officeart/2005/8/layout/list1"/>
    <dgm:cxn modelId="{BEC6C30A-29B0-4741-AE62-DA0B51E48800}" type="presParOf" srcId="{32811A02-5F7F-924D-9875-8C11AA9F6BF6}" destId="{633170FD-05B6-B548-B9B1-FF5D9233EE46}" srcOrd="1" destOrd="0" presId="urn:microsoft.com/office/officeart/2005/8/layout/list1"/>
    <dgm:cxn modelId="{6022872F-6135-5545-A8D9-08D064A8125B}" type="presParOf" srcId="{3DB09781-60EB-3844-84BB-027455903E6C}" destId="{3575FD4E-0A92-BE45-BB8C-0B32438E1465}" srcOrd="9" destOrd="0" presId="urn:microsoft.com/office/officeart/2005/8/layout/list1"/>
    <dgm:cxn modelId="{3497937F-7F21-BD40-A545-5AE94DAE5A42}" type="presParOf" srcId="{3DB09781-60EB-3844-84BB-027455903E6C}" destId="{CB6B5EAC-915B-034A-825E-7FFC0993C46F}" srcOrd="10" destOrd="0" presId="urn:microsoft.com/office/officeart/2005/8/layout/list1"/>
    <dgm:cxn modelId="{6B5390CF-E944-ED49-9B08-35DE454F7DAF}" type="presParOf" srcId="{3DB09781-60EB-3844-84BB-027455903E6C}" destId="{51C5DC75-983A-C84D-8C6E-80817AC80AF6}" srcOrd="11" destOrd="0" presId="urn:microsoft.com/office/officeart/2005/8/layout/list1"/>
    <dgm:cxn modelId="{5F3501EC-2430-AF4C-AB92-B8A4B7CFC39C}" type="presParOf" srcId="{3DB09781-60EB-3844-84BB-027455903E6C}" destId="{2E18A490-AEF2-DD4E-AE4F-27774A0134FA}" srcOrd="12" destOrd="0" presId="urn:microsoft.com/office/officeart/2005/8/layout/list1"/>
    <dgm:cxn modelId="{ED44F223-0263-D947-8788-4577444B1E04}" type="presParOf" srcId="{2E18A490-AEF2-DD4E-AE4F-27774A0134FA}" destId="{53AFA8EA-493D-F845-9736-288F1293EC3F}" srcOrd="0" destOrd="0" presId="urn:microsoft.com/office/officeart/2005/8/layout/list1"/>
    <dgm:cxn modelId="{A863A952-50EC-6144-995A-A3F89165591B}" type="presParOf" srcId="{2E18A490-AEF2-DD4E-AE4F-27774A0134FA}" destId="{7113ABDD-2C6F-C442-A755-8A4DFC8BB70C}" srcOrd="1" destOrd="0" presId="urn:microsoft.com/office/officeart/2005/8/layout/list1"/>
    <dgm:cxn modelId="{3D69C757-3389-8C42-B2DF-546BEFC98F08}" type="presParOf" srcId="{3DB09781-60EB-3844-84BB-027455903E6C}" destId="{678E9B9F-1AF7-0C49-A2F7-FD286ADF0737}" srcOrd="13" destOrd="0" presId="urn:microsoft.com/office/officeart/2005/8/layout/list1"/>
    <dgm:cxn modelId="{C9CD7B8A-DA55-4F49-B476-3B84862FD6F3}" type="presParOf" srcId="{3DB09781-60EB-3844-84BB-027455903E6C}" destId="{F629764C-7157-B04D-AFAC-412D839EDA99}" srcOrd="14" destOrd="0" presId="urn:microsoft.com/office/officeart/2005/8/layout/list1"/>
    <dgm:cxn modelId="{F537994E-CDA4-7B45-A064-81D422415669}" type="presParOf" srcId="{3DB09781-60EB-3844-84BB-027455903E6C}" destId="{02E22F78-4D2F-AE44-913E-3D7DEFCDBC3D}" srcOrd="15" destOrd="0" presId="urn:microsoft.com/office/officeart/2005/8/layout/list1"/>
    <dgm:cxn modelId="{FD013F43-7BF4-F84A-AF7C-8C56FC802BCA}" type="presParOf" srcId="{3DB09781-60EB-3844-84BB-027455903E6C}" destId="{7AEF2F01-154B-8D49-AD40-49B353FCDEC0}" srcOrd="16" destOrd="0" presId="urn:microsoft.com/office/officeart/2005/8/layout/list1"/>
    <dgm:cxn modelId="{F7842FCB-2B27-B647-885D-35E346F1BC2C}" type="presParOf" srcId="{7AEF2F01-154B-8D49-AD40-49B353FCDEC0}" destId="{68259996-1EC6-0140-AD14-C607AEF6565D}" srcOrd="0" destOrd="0" presId="urn:microsoft.com/office/officeart/2005/8/layout/list1"/>
    <dgm:cxn modelId="{F2689E1D-598D-6149-847E-42C883B033EE}" type="presParOf" srcId="{7AEF2F01-154B-8D49-AD40-49B353FCDEC0}" destId="{DCCE7C96-1714-5D41-82E4-34616154DAFB}" srcOrd="1" destOrd="0" presId="urn:microsoft.com/office/officeart/2005/8/layout/list1"/>
    <dgm:cxn modelId="{CA39E76D-F376-E941-B5CC-BC11F90A76AC}" type="presParOf" srcId="{3DB09781-60EB-3844-84BB-027455903E6C}" destId="{63562105-05A2-BE44-968B-988B7C0970CC}" srcOrd="17" destOrd="0" presId="urn:microsoft.com/office/officeart/2005/8/layout/list1"/>
    <dgm:cxn modelId="{CAB2ACC4-2CD6-CD46-9E77-2357A2700791}" type="presParOf" srcId="{3DB09781-60EB-3844-84BB-027455903E6C}" destId="{F077B7B6-ACE3-E644-95A6-7E8352111DA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F3C230-2F85-3241-B72B-988D80C1FD21}" type="doc">
      <dgm:prSet loTypeId="urn:microsoft.com/office/officeart/2005/8/layout/process4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A633E32-DF44-7F41-9730-5AC6F350B5FC}">
      <dgm:prSet custT="1"/>
      <dgm:spPr/>
      <dgm:t>
        <a:bodyPr/>
        <a:lstStyle/>
        <a:p>
          <a:r>
            <a:rPr lang="en-US" sz="1600" dirty="0"/>
            <a:t>Loaded and explored the MNIST handwritten digit dataset.</a:t>
          </a:r>
        </a:p>
      </dgm:t>
    </dgm:pt>
    <dgm:pt modelId="{90A7ED02-C044-8A47-AF24-AD23B3D19934}" type="parTrans" cxnId="{63F46FDE-58FB-A448-9485-EF8655060DC9}">
      <dgm:prSet/>
      <dgm:spPr/>
      <dgm:t>
        <a:bodyPr/>
        <a:lstStyle/>
        <a:p>
          <a:endParaRPr lang="en-US"/>
        </a:p>
      </dgm:t>
    </dgm:pt>
    <dgm:pt modelId="{9B5693A2-451B-184A-8FFD-38759F7C819B}" type="sibTrans" cxnId="{63F46FDE-58FB-A448-9485-EF8655060DC9}">
      <dgm:prSet/>
      <dgm:spPr/>
      <dgm:t>
        <a:bodyPr/>
        <a:lstStyle/>
        <a:p>
          <a:endParaRPr lang="en-US"/>
        </a:p>
      </dgm:t>
    </dgm:pt>
    <dgm:pt modelId="{4DA4B017-0253-2940-A5C0-B5261FE1CBCB}">
      <dgm:prSet custT="1"/>
      <dgm:spPr/>
      <dgm:t>
        <a:bodyPr/>
        <a:lstStyle/>
        <a:p>
          <a:r>
            <a:rPr lang="en-US" sz="1600"/>
            <a:t>Normalized pixel values and reshaped images for CNN input.</a:t>
          </a:r>
        </a:p>
      </dgm:t>
    </dgm:pt>
    <dgm:pt modelId="{0F83F591-F022-BD4E-B49B-0B48D69ECD02}" type="parTrans" cxnId="{D3FE7439-9E8B-3940-B284-4A57EBFA3E79}">
      <dgm:prSet/>
      <dgm:spPr/>
      <dgm:t>
        <a:bodyPr/>
        <a:lstStyle/>
        <a:p>
          <a:endParaRPr lang="en-US"/>
        </a:p>
      </dgm:t>
    </dgm:pt>
    <dgm:pt modelId="{8AD7790A-6980-9D40-A032-1B222CF814CB}" type="sibTrans" cxnId="{D3FE7439-9E8B-3940-B284-4A57EBFA3E79}">
      <dgm:prSet/>
      <dgm:spPr/>
      <dgm:t>
        <a:bodyPr/>
        <a:lstStyle/>
        <a:p>
          <a:endParaRPr lang="en-US"/>
        </a:p>
      </dgm:t>
    </dgm:pt>
    <dgm:pt modelId="{25AE274A-1B2A-FE48-93AA-C3C14D1B2EA1}">
      <dgm:prSet custT="1"/>
      <dgm:spPr/>
      <dgm:t>
        <a:bodyPr/>
        <a:lstStyle/>
        <a:p>
          <a:r>
            <a:rPr lang="en-US" sz="1600"/>
            <a:t>Applied data augmentation to expand training diversity.</a:t>
          </a:r>
        </a:p>
      </dgm:t>
    </dgm:pt>
    <dgm:pt modelId="{3B45B99F-CE21-3C43-9DDE-7E143891B805}" type="parTrans" cxnId="{AC622B98-691A-B646-BCF6-2C88EA19E1B9}">
      <dgm:prSet/>
      <dgm:spPr/>
      <dgm:t>
        <a:bodyPr/>
        <a:lstStyle/>
        <a:p>
          <a:endParaRPr lang="en-US"/>
        </a:p>
      </dgm:t>
    </dgm:pt>
    <dgm:pt modelId="{24B3D3DB-3C03-5340-B7E5-8C79F7004302}" type="sibTrans" cxnId="{AC622B98-691A-B646-BCF6-2C88EA19E1B9}">
      <dgm:prSet/>
      <dgm:spPr/>
      <dgm:t>
        <a:bodyPr/>
        <a:lstStyle/>
        <a:p>
          <a:endParaRPr lang="en-US"/>
        </a:p>
      </dgm:t>
    </dgm:pt>
    <dgm:pt modelId="{C97B04CD-5EA0-CD49-A610-C5C0F0C0FAB3}">
      <dgm:prSet custT="1"/>
      <dgm:spPr/>
      <dgm:t>
        <a:bodyPr/>
        <a:lstStyle/>
        <a:p>
          <a:r>
            <a:rPr lang="en-US" sz="1600"/>
            <a:t>Designed an advanced CNN using:</a:t>
          </a:r>
        </a:p>
      </dgm:t>
    </dgm:pt>
    <dgm:pt modelId="{85EC8CD6-FDCE-F749-94A4-A1918EA9FC7B}" type="parTrans" cxnId="{4D5783B7-29B7-0944-9F60-E75E6D147F80}">
      <dgm:prSet/>
      <dgm:spPr/>
      <dgm:t>
        <a:bodyPr/>
        <a:lstStyle/>
        <a:p>
          <a:endParaRPr lang="en-US"/>
        </a:p>
      </dgm:t>
    </dgm:pt>
    <dgm:pt modelId="{64434F49-85B1-F74F-9CE2-D7C70245C54D}" type="sibTrans" cxnId="{4D5783B7-29B7-0944-9F60-E75E6D147F80}">
      <dgm:prSet/>
      <dgm:spPr/>
      <dgm:t>
        <a:bodyPr/>
        <a:lstStyle/>
        <a:p>
          <a:endParaRPr lang="en-US"/>
        </a:p>
      </dgm:t>
    </dgm:pt>
    <dgm:pt modelId="{3D053AF6-FDA4-AB4C-9129-C49D8906B9DF}">
      <dgm:prSet custT="1"/>
      <dgm:spPr/>
      <dgm:t>
        <a:bodyPr/>
        <a:lstStyle/>
        <a:p>
          <a:r>
            <a:rPr lang="en-US" sz="1200" dirty="0"/>
            <a:t>Residual blocks for stable deep learning.</a:t>
          </a:r>
        </a:p>
      </dgm:t>
    </dgm:pt>
    <dgm:pt modelId="{8701AF14-CEB4-E448-B2A3-E309E0B0D5D2}" type="parTrans" cxnId="{E2C150AB-10E7-3843-8C34-E795140E84D9}">
      <dgm:prSet/>
      <dgm:spPr/>
      <dgm:t>
        <a:bodyPr/>
        <a:lstStyle/>
        <a:p>
          <a:endParaRPr lang="en-US"/>
        </a:p>
      </dgm:t>
    </dgm:pt>
    <dgm:pt modelId="{08324BD3-64FA-6E4A-80CE-D1AF59BECD2B}" type="sibTrans" cxnId="{E2C150AB-10E7-3843-8C34-E795140E84D9}">
      <dgm:prSet/>
      <dgm:spPr/>
      <dgm:t>
        <a:bodyPr/>
        <a:lstStyle/>
        <a:p>
          <a:endParaRPr lang="en-US"/>
        </a:p>
      </dgm:t>
    </dgm:pt>
    <dgm:pt modelId="{229BF889-C865-7947-977D-94A6D1AB6AC2}">
      <dgm:prSet custT="1"/>
      <dgm:spPr/>
      <dgm:t>
        <a:bodyPr/>
        <a:lstStyle/>
        <a:p>
          <a:r>
            <a:rPr lang="en-US" sz="1100" dirty="0"/>
            <a:t>Attention mechanisms to highlight important features.</a:t>
          </a:r>
        </a:p>
      </dgm:t>
    </dgm:pt>
    <dgm:pt modelId="{CCC92C03-6D79-1E4A-81F3-8D9BB7006BFC}" type="parTrans" cxnId="{1C10C421-BC6A-034A-812F-BF85410444E7}">
      <dgm:prSet/>
      <dgm:spPr/>
      <dgm:t>
        <a:bodyPr/>
        <a:lstStyle/>
        <a:p>
          <a:endParaRPr lang="en-US"/>
        </a:p>
      </dgm:t>
    </dgm:pt>
    <dgm:pt modelId="{1530AD22-8F3E-BD45-A8FE-CAC1A7B38636}" type="sibTrans" cxnId="{1C10C421-BC6A-034A-812F-BF85410444E7}">
      <dgm:prSet/>
      <dgm:spPr/>
      <dgm:t>
        <a:bodyPr/>
        <a:lstStyle/>
        <a:p>
          <a:endParaRPr lang="en-US"/>
        </a:p>
      </dgm:t>
    </dgm:pt>
    <dgm:pt modelId="{022AB009-5011-2549-94AD-61D1215C7D64}">
      <dgm:prSet custT="1"/>
      <dgm:spPr/>
      <dgm:t>
        <a:bodyPr/>
        <a:lstStyle/>
        <a:p>
          <a:r>
            <a:rPr lang="en-US" sz="1200" dirty="0"/>
            <a:t>Dense connections for efficient feature reuse.</a:t>
          </a:r>
        </a:p>
      </dgm:t>
    </dgm:pt>
    <dgm:pt modelId="{2C95ECD1-6A07-1F48-8C86-68F75B619D90}" type="parTrans" cxnId="{FB7BF0F3-2554-3743-8AE3-299FD5658BFF}">
      <dgm:prSet/>
      <dgm:spPr/>
      <dgm:t>
        <a:bodyPr/>
        <a:lstStyle/>
        <a:p>
          <a:endParaRPr lang="en-US"/>
        </a:p>
      </dgm:t>
    </dgm:pt>
    <dgm:pt modelId="{F4B63A66-CA9B-FE4C-BFB7-E8C79F088CB2}" type="sibTrans" cxnId="{FB7BF0F3-2554-3743-8AE3-299FD5658BFF}">
      <dgm:prSet/>
      <dgm:spPr/>
      <dgm:t>
        <a:bodyPr/>
        <a:lstStyle/>
        <a:p>
          <a:endParaRPr lang="en-US"/>
        </a:p>
      </dgm:t>
    </dgm:pt>
    <dgm:pt modelId="{9F0D0F9C-A3B0-DF4E-8AA4-551F78CE8659}">
      <dgm:prSet custT="1"/>
      <dgm:spPr/>
      <dgm:t>
        <a:bodyPr/>
        <a:lstStyle/>
        <a:p>
          <a:r>
            <a:rPr lang="en-US" sz="1600"/>
            <a:t>Trained the model with Adam optimizer and categorical cross-entropy loss.</a:t>
          </a:r>
        </a:p>
      </dgm:t>
    </dgm:pt>
    <dgm:pt modelId="{C2EFC3B1-440A-7042-BBA3-65FE940A1952}" type="parTrans" cxnId="{B01EBF11-5029-A743-96B6-68C1FBB39B4C}">
      <dgm:prSet/>
      <dgm:spPr/>
      <dgm:t>
        <a:bodyPr/>
        <a:lstStyle/>
        <a:p>
          <a:endParaRPr lang="en-US"/>
        </a:p>
      </dgm:t>
    </dgm:pt>
    <dgm:pt modelId="{3864EB7F-2CD4-F449-98E1-82E272E568E5}" type="sibTrans" cxnId="{B01EBF11-5029-A743-96B6-68C1FBB39B4C}">
      <dgm:prSet/>
      <dgm:spPr/>
      <dgm:t>
        <a:bodyPr/>
        <a:lstStyle/>
        <a:p>
          <a:endParaRPr lang="en-US"/>
        </a:p>
      </dgm:t>
    </dgm:pt>
    <dgm:pt modelId="{955DE808-5138-024B-8A15-A1623F5FCAA4}">
      <dgm:prSet custT="1"/>
      <dgm:spPr/>
      <dgm:t>
        <a:bodyPr/>
        <a:lstStyle/>
        <a:p>
          <a:r>
            <a:rPr lang="en-US" sz="1600"/>
            <a:t>Evaluated model performance using accuracy curves and confusion matrix analysis.</a:t>
          </a:r>
        </a:p>
      </dgm:t>
    </dgm:pt>
    <dgm:pt modelId="{576DA098-D3DC-BC49-A5AF-8355311A9A50}" type="parTrans" cxnId="{93AC7993-419F-4146-A426-E75F79373BC9}">
      <dgm:prSet/>
      <dgm:spPr/>
      <dgm:t>
        <a:bodyPr/>
        <a:lstStyle/>
        <a:p>
          <a:endParaRPr lang="en-US"/>
        </a:p>
      </dgm:t>
    </dgm:pt>
    <dgm:pt modelId="{BD3A7B9D-D10F-9F41-A1B1-3921F8DF9D9A}" type="sibTrans" cxnId="{93AC7993-419F-4146-A426-E75F79373BC9}">
      <dgm:prSet/>
      <dgm:spPr/>
      <dgm:t>
        <a:bodyPr/>
        <a:lstStyle/>
        <a:p>
          <a:endParaRPr lang="en-US"/>
        </a:p>
      </dgm:t>
    </dgm:pt>
    <dgm:pt modelId="{E8EE70B3-7C5B-D54F-BD0F-984A8F609ECF}" type="pres">
      <dgm:prSet presAssocID="{44F3C230-2F85-3241-B72B-988D80C1FD21}" presName="Name0" presStyleCnt="0">
        <dgm:presLayoutVars>
          <dgm:dir/>
          <dgm:animLvl val="lvl"/>
          <dgm:resizeHandles val="exact"/>
        </dgm:presLayoutVars>
      </dgm:prSet>
      <dgm:spPr/>
    </dgm:pt>
    <dgm:pt modelId="{C2E79A30-D8AC-9647-9D99-1B33FC2AA6EB}" type="pres">
      <dgm:prSet presAssocID="{955DE808-5138-024B-8A15-A1623F5FCAA4}" presName="boxAndChildren" presStyleCnt="0"/>
      <dgm:spPr/>
    </dgm:pt>
    <dgm:pt modelId="{5869421C-3926-3549-B68C-94BAE88577BD}" type="pres">
      <dgm:prSet presAssocID="{955DE808-5138-024B-8A15-A1623F5FCAA4}" presName="parentTextBox" presStyleLbl="node1" presStyleIdx="0" presStyleCnt="6"/>
      <dgm:spPr/>
    </dgm:pt>
    <dgm:pt modelId="{9E9B8E90-4988-1246-9487-BCDBF917DDE8}" type="pres">
      <dgm:prSet presAssocID="{3864EB7F-2CD4-F449-98E1-82E272E568E5}" presName="sp" presStyleCnt="0"/>
      <dgm:spPr/>
    </dgm:pt>
    <dgm:pt modelId="{A1C5BAB6-6DE8-FE46-8345-6CA981239867}" type="pres">
      <dgm:prSet presAssocID="{9F0D0F9C-A3B0-DF4E-8AA4-551F78CE8659}" presName="arrowAndChildren" presStyleCnt="0"/>
      <dgm:spPr/>
    </dgm:pt>
    <dgm:pt modelId="{7BE34ABE-BE4B-9F4D-87C3-20BCE2344D3D}" type="pres">
      <dgm:prSet presAssocID="{9F0D0F9C-A3B0-DF4E-8AA4-551F78CE8659}" presName="parentTextArrow" presStyleLbl="node1" presStyleIdx="1" presStyleCnt="6"/>
      <dgm:spPr/>
    </dgm:pt>
    <dgm:pt modelId="{0149371C-0E37-0E47-9340-F599001BF264}" type="pres">
      <dgm:prSet presAssocID="{64434F49-85B1-F74F-9CE2-D7C70245C54D}" presName="sp" presStyleCnt="0"/>
      <dgm:spPr/>
    </dgm:pt>
    <dgm:pt modelId="{B2585AF9-71DE-5144-BFE1-C6540D803D8D}" type="pres">
      <dgm:prSet presAssocID="{C97B04CD-5EA0-CD49-A610-C5C0F0C0FAB3}" presName="arrowAndChildren" presStyleCnt="0"/>
      <dgm:spPr/>
    </dgm:pt>
    <dgm:pt modelId="{917EA08C-E864-B148-896E-383BA81969A4}" type="pres">
      <dgm:prSet presAssocID="{C97B04CD-5EA0-CD49-A610-C5C0F0C0FAB3}" presName="parentTextArrow" presStyleLbl="node1" presStyleIdx="1" presStyleCnt="6"/>
      <dgm:spPr/>
    </dgm:pt>
    <dgm:pt modelId="{4AF983FA-1BED-B642-A57D-4678FB7F242D}" type="pres">
      <dgm:prSet presAssocID="{C97B04CD-5EA0-CD49-A610-C5C0F0C0FAB3}" presName="arrow" presStyleLbl="node1" presStyleIdx="2" presStyleCnt="6" custScaleY="123175"/>
      <dgm:spPr/>
    </dgm:pt>
    <dgm:pt modelId="{F1700C3E-C2FC-CC4A-8C3E-AB02EBED62C9}" type="pres">
      <dgm:prSet presAssocID="{C97B04CD-5EA0-CD49-A610-C5C0F0C0FAB3}" presName="descendantArrow" presStyleCnt="0"/>
      <dgm:spPr/>
    </dgm:pt>
    <dgm:pt modelId="{E0728906-CDE7-D640-A764-6F1B9F5C90B5}" type="pres">
      <dgm:prSet presAssocID="{3D053AF6-FDA4-AB4C-9129-C49D8906B9DF}" presName="childTextArrow" presStyleLbl="fgAccFollowNode1" presStyleIdx="0" presStyleCnt="3">
        <dgm:presLayoutVars>
          <dgm:bulletEnabled val="1"/>
        </dgm:presLayoutVars>
      </dgm:prSet>
      <dgm:spPr/>
    </dgm:pt>
    <dgm:pt modelId="{6806D173-B606-C24C-AB64-77611E46F1AC}" type="pres">
      <dgm:prSet presAssocID="{229BF889-C865-7947-977D-94A6D1AB6AC2}" presName="childTextArrow" presStyleLbl="fgAccFollowNode1" presStyleIdx="1" presStyleCnt="3">
        <dgm:presLayoutVars>
          <dgm:bulletEnabled val="1"/>
        </dgm:presLayoutVars>
      </dgm:prSet>
      <dgm:spPr/>
    </dgm:pt>
    <dgm:pt modelId="{7EF27828-9A8C-404F-803D-BDE614114818}" type="pres">
      <dgm:prSet presAssocID="{022AB009-5011-2549-94AD-61D1215C7D64}" presName="childTextArrow" presStyleLbl="fgAccFollowNode1" presStyleIdx="2" presStyleCnt="3">
        <dgm:presLayoutVars>
          <dgm:bulletEnabled val="1"/>
        </dgm:presLayoutVars>
      </dgm:prSet>
      <dgm:spPr/>
    </dgm:pt>
    <dgm:pt modelId="{52006F48-8D29-B042-867D-452F925055A2}" type="pres">
      <dgm:prSet presAssocID="{24B3D3DB-3C03-5340-B7E5-8C79F7004302}" presName="sp" presStyleCnt="0"/>
      <dgm:spPr/>
    </dgm:pt>
    <dgm:pt modelId="{112D4C20-7112-1B4E-B483-635D5AF04027}" type="pres">
      <dgm:prSet presAssocID="{25AE274A-1B2A-FE48-93AA-C3C14D1B2EA1}" presName="arrowAndChildren" presStyleCnt="0"/>
      <dgm:spPr/>
    </dgm:pt>
    <dgm:pt modelId="{27653967-FE71-9D41-8998-4A891F73E6A5}" type="pres">
      <dgm:prSet presAssocID="{25AE274A-1B2A-FE48-93AA-C3C14D1B2EA1}" presName="parentTextArrow" presStyleLbl="node1" presStyleIdx="3" presStyleCnt="6"/>
      <dgm:spPr/>
    </dgm:pt>
    <dgm:pt modelId="{84F56DA2-CE0C-324A-ACE8-E36426E40543}" type="pres">
      <dgm:prSet presAssocID="{8AD7790A-6980-9D40-A032-1B222CF814CB}" presName="sp" presStyleCnt="0"/>
      <dgm:spPr/>
    </dgm:pt>
    <dgm:pt modelId="{DF8FEEA2-50A2-0846-904D-DB6CD0BD4105}" type="pres">
      <dgm:prSet presAssocID="{4DA4B017-0253-2940-A5C0-B5261FE1CBCB}" presName="arrowAndChildren" presStyleCnt="0"/>
      <dgm:spPr/>
    </dgm:pt>
    <dgm:pt modelId="{450B4CCA-1748-7F47-8140-8CD61E827525}" type="pres">
      <dgm:prSet presAssocID="{4DA4B017-0253-2940-A5C0-B5261FE1CBCB}" presName="parentTextArrow" presStyleLbl="node1" presStyleIdx="4" presStyleCnt="6"/>
      <dgm:spPr/>
    </dgm:pt>
    <dgm:pt modelId="{5C01FEEF-DEB4-534F-951A-CA2E76B26AC1}" type="pres">
      <dgm:prSet presAssocID="{9B5693A2-451B-184A-8FFD-38759F7C819B}" presName="sp" presStyleCnt="0"/>
      <dgm:spPr/>
    </dgm:pt>
    <dgm:pt modelId="{5028F8DB-2584-4B4A-B82D-AC3CCC5C0572}" type="pres">
      <dgm:prSet presAssocID="{4A633E32-DF44-7F41-9730-5AC6F350B5FC}" presName="arrowAndChildren" presStyleCnt="0"/>
      <dgm:spPr/>
    </dgm:pt>
    <dgm:pt modelId="{E070D7DB-E1C5-FA40-91B6-BCFC89086C57}" type="pres">
      <dgm:prSet presAssocID="{4A633E32-DF44-7F41-9730-5AC6F350B5FC}" presName="parentTextArrow" presStyleLbl="node1" presStyleIdx="5" presStyleCnt="6"/>
      <dgm:spPr/>
    </dgm:pt>
  </dgm:ptLst>
  <dgm:cxnLst>
    <dgm:cxn modelId="{91050204-B2D5-4243-8DF2-4C8E5F10E2F7}" type="presOf" srcId="{C97B04CD-5EA0-CD49-A610-C5C0F0C0FAB3}" destId="{4AF983FA-1BED-B642-A57D-4678FB7F242D}" srcOrd="1" destOrd="0" presId="urn:microsoft.com/office/officeart/2005/8/layout/process4"/>
    <dgm:cxn modelId="{CBB3BD11-97F5-EC4D-A5ED-CA2A256E7009}" type="presOf" srcId="{25AE274A-1B2A-FE48-93AA-C3C14D1B2EA1}" destId="{27653967-FE71-9D41-8998-4A891F73E6A5}" srcOrd="0" destOrd="0" presId="urn:microsoft.com/office/officeart/2005/8/layout/process4"/>
    <dgm:cxn modelId="{B01EBF11-5029-A743-96B6-68C1FBB39B4C}" srcId="{44F3C230-2F85-3241-B72B-988D80C1FD21}" destId="{9F0D0F9C-A3B0-DF4E-8AA4-551F78CE8659}" srcOrd="4" destOrd="0" parTransId="{C2EFC3B1-440A-7042-BBA3-65FE940A1952}" sibTransId="{3864EB7F-2CD4-F449-98E1-82E272E568E5}"/>
    <dgm:cxn modelId="{1C10C421-BC6A-034A-812F-BF85410444E7}" srcId="{C97B04CD-5EA0-CD49-A610-C5C0F0C0FAB3}" destId="{229BF889-C865-7947-977D-94A6D1AB6AC2}" srcOrd="1" destOrd="0" parTransId="{CCC92C03-6D79-1E4A-81F3-8D9BB7006BFC}" sibTransId="{1530AD22-8F3E-BD45-A8FE-CAC1A7B38636}"/>
    <dgm:cxn modelId="{DE10D22E-129D-3C4E-B1AC-DAE2F0F62D54}" type="presOf" srcId="{229BF889-C865-7947-977D-94A6D1AB6AC2}" destId="{6806D173-B606-C24C-AB64-77611E46F1AC}" srcOrd="0" destOrd="0" presId="urn:microsoft.com/office/officeart/2005/8/layout/process4"/>
    <dgm:cxn modelId="{D3FE7439-9E8B-3940-B284-4A57EBFA3E79}" srcId="{44F3C230-2F85-3241-B72B-988D80C1FD21}" destId="{4DA4B017-0253-2940-A5C0-B5261FE1CBCB}" srcOrd="1" destOrd="0" parTransId="{0F83F591-F022-BD4E-B49B-0B48D69ECD02}" sibTransId="{8AD7790A-6980-9D40-A032-1B222CF814CB}"/>
    <dgm:cxn modelId="{53209753-2428-CC4A-9602-0FCBE12E6231}" type="presOf" srcId="{4DA4B017-0253-2940-A5C0-B5261FE1CBCB}" destId="{450B4CCA-1748-7F47-8140-8CD61E827525}" srcOrd="0" destOrd="0" presId="urn:microsoft.com/office/officeart/2005/8/layout/process4"/>
    <dgm:cxn modelId="{87C3F75A-9EBC-CA4B-A833-C2DBDF75111E}" type="presOf" srcId="{9F0D0F9C-A3B0-DF4E-8AA4-551F78CE8659}" destId="{7BE34ABE-BE4B-9F4D-87C3-20BCE2344D3D}" srcOrd="0" destOrd="0" presId="urn:microsoft.com/office/officeart/2005/8/layout/process4"/>
    <dgm:cxn modelId="{047D996B-7B22-7F4F-8D9C-67471644B15B}" type="presOf" srcId="{955DE808-5138-024B-8A15-A1623F5FCAA4}" destId="{5869421C-3926-3549-B68C-94BAE88577BD}" srcOrd="0" destOrd="0" presId="urn:microsoft.com/office/officeart/2005/8/layout/process4"/>
    <dgm:cxn modelId="{48A5626C-9410-B74D-8E9C-AA5DE74194E6}" type="presOf" srcId="{022AB009-5011-2549-94AD-61D1215C7D64}" destId="{7EF27828-9A8C-404F-803D-BDE614114818}" srcOrd="0" destOrd="0" presId="urn:microsoft.com/office/officeart/2005/8/layout/process4"/>
    <dgm:cxn modelId="{9304726C-9CC4-F449-96ED-C79E369F6BBB}" type="presOf" srcId="{44F3C230-2F85-3241-B72B-988D80C1FD21}" destId="{E8EE70B3-7C5B-D54F-BD0F-984A8F609ECF}" srcOrd="0" destOrd="0" presId="urn:microsoft.com/office/officeart/2005/8/layout/process4"/>
    <dgm:cxn modelId="{93AC7993-419F-4146-A426-E75F79373BC9}" srcId="{44F3C230-2F85-3241-B72B-988D80C1FD21}" destId="{955DE808-5138-024B-8A15-A1623F5FCAA4}" srcOrd="5" destOrd="0" parTransId="{576DA098-D3DC-BC49-A5AF-8355311A9A50}" sibTransId="{BD3A7B9D-D10F-9F41-A1B1-3921F8DF9D9A}"/>
    <dgm:cxn modelId="{AC622B98-691A-B646-BCF6-2C88EA19E1B9}" srcId="{44F3C230-2F85-3241-B72B-988D80C1FD21}" destId="{25AE274A-1B2A-FE48-93AA-C3C14D1B2EA1}" srcOrd="2" destOrd="0" parTransId="{3B45B99F-CE21-3C43-9DDE-7E143891B805}" sibTransId="{24B3D3DB-3C03-5340-B7E5-8C79F7004302}"/>
    <dgm:cxn modelId="{F040AFA5-FF3B-4E42-907F-8A13DBC8E50D}" type="presOf" srcId="{4A633E32-DF44-7F41-9730-5AC6F350B5FC}" destId="{E070D7DB-E1C5-FA40-91B6-BCFC89086C57}" srcOrd="0" destOrd="0" presId="urn:microsoft.com/office/officeart/2005/8/layout/process4"/>
    <dgm:cxn modelId="{E2C150AB-10E7-3843-8C34-E795140E84D9}" srcId="{C97B04CD-5EA0-CD49-A610-C5C0F0C0FAB3}" destId="{3D053AF6-FDA4-AB4C-9129-C49D8906B9DF}" srcOrd="0" destOrd="0" parTransId="{8701AF14-CEB4-E448-B2A3-E309E0B0D5D2}" sibTransId="{08324BD3-64FA-6E4A-80CE-D1AF59BECD2B}"/>
    <dgm:cxn modelId="{4D5783B7-29B7-0944-9F60-E75E6D147F80}" srcId="{44F3C230-2F85-3241-B72B-988D80C1FD21}" destId="{C97B04CD-5EA0-CD49-A610-C5C0F0C0FAB3}" srcOrd="3" destOrd="0" parTransId="{85EC8CD6-FDCE-F749-94A4-A1918EA9FC7B}" sibTransId="{64434F49-85B1-F74F-9CE2-D7C70245C54D}"/>
    <dgm:cxn modelId="{AA8E7DDB-40F0-8B4C-9843-AAAEC2F97563}" type="presOf" srcId="{C97B04CD-5EA0-CD49-A610-C5C0F0C0FAB3}" destId="{917EA08C-E864-B148-896E-383BA81969A4}" srcOrd="0" destOrd="0" presId="urn:microsoft.com/office/officeart/2005/8/layout/process4"/>
    <dgm:cxn modelId="{63F46FDE-58FB-A448-9485-EF8655060DC9}" srcId="{44F3C230-2F85-3241-B72B-988D80C1FD21}" destId="{4A633E32-DF44-7F41-9730-5AC6F350B5FC}" srcOrd="0" destOrd="0" parTransId="{90A7ED02-C044-8A47-AF24-AD23B3D19934}" sibTransId="{9B5693A2-451B-184A-8FFD-38759F7C819B}"/>
    <dgm:cxn modelId="{D2E15AEF-B09F-1842-ADFC-4D145572767D}" type="presOf" srcId="{3D053AF6-FDA4-AB4C-9129-C49D8906B9DF}" destId="{E0728906-CDE7-D640-A764-6F1B9F5C90B5}" srcOrd="0" destOrd="0" presId="urn:microsoft.com/office/officeart/2005/8/layout/process4"/>
    <dgm:cxn modelId="{FB7BF0F3-2554-3743-8AE3-299FD5658BFF}" srcId="{C97B04CD-5EA0-CD49-A610-C5C0F0C0FAB3}" destId="{022AB009-5011-2549-94AD-61D1215C7D64}" srcOrd="2" destOrd="0" parTransId="{2C95ECD1-6A07-1F48-8C86-68F75B619D90}" sibTransId="{F4B63A66-CA9B-FE4C-BFB7-E8C79F088CB2}"/>
    <dgm:cxn modelId="{C7C55940-B1F3-CB4F-BBC0-299800594DDB}" type="presParOf" srcId="{E8EE70B3-7C5B-D54F-BD0F-984A8F609ECF}" destId="{C2E79A30-D8AC-9647-9D99-1B33FC2AA6EB}" srcOrd="0" destOrd="0" presId="urn:microsoft.com/office/officeart/2005/8/layout/process4"/>
    <dgm:cxn modelId="{C5C580D2-2E5D-3841-9563-6C1834FC850E}" type="presParOf" srcId="{C2E79A30-D8AC-9647-9D99-1B33FC2AA6EB}" destId="{5869421C-3926-3549-B68C-94BAE88577BD}" srcOrd="0" destOrd="0" presId="urn:microsoft.com/office/officeart/2005/8/layout/process4"/>
    <dgm:cxn modelId="{A861C00D-D94F-EE40-B7C5-C6F7B913FE01}" type="presParOf" srcId="{E8EE70B3-7C5B-D54F-BD0F-984A8F609ECF}" destId="{9E9B8E90-4988-1246-9487-BCDBF917DDE8}" srcOrd="1" destOrd="0" presId="urn:microsoft.com/office/officeart/2005/8/layout/process4"/>
    <dgm:cxn modelId="{DB765BB6-4CCA-D54C-A8BA-B570861A7EB2}" type="presParOf" srcId="{E8EE70B3-7C5B-D54F-BD0F-984A8F609ECF}" destId="{A1C5BAB6-6DE8-FE46-8345-6CA981239867}" srcOrd="2" destOrd="0" presId="urn:microsoft.com/office/officeart/2005/8/layout/process4"/>
    <dgm:cxn modelId="{CEF332AE-316B-6B4A-99EA-38EF2FEA848C}" type="presParOf" srcId="{A1C5BAB6-6DE8-FE46-8345-6CA981239867}" destId="{7BE34ABE-BE4B-9F4D-87C3-20BCE2344D3D}" srcOrd="0" destOrd="0" presId="urn:microsoft.com/office/officeart/2005/8/layout/process4"/>
    <dgm:cxn modelId="{A18604CB-3C0C-404F-BBBA-FACE84C6FEA3}" type="presParOf" srcId="{E8EE70B3-7C5B-D54F-BD0F-984A8F609ECF}" destId="{0149371C-0E37-0E47-9340-F599001BF264}" srcOrd="3" destOrd="0" presId="urn:microsoft.com/office/officeart/2005/8/layout/process4"/>
    <dgm:cxn modelId="{4709C7B7-39AC-6140-9486-34A591853B3E}" type="presParOf" srcId="{E8EE70B3-7C5B-D54F-BD0F-984A8F609ECF}" destId="{B2585AF9-71DE-5144-BFE1-C6540D803D8D}" srcOrd="4" destOrd="0" presId="urn:microsoft.com/office/officeart/2005/8/layout/process4"/>
    <dgm:cxn modelId="{5D0B2C44-F8F3-674F-A2EB-A1EC86E6B13F}" type="presParOf" srcId="{B2585AF9-71DE-5144-BFE1-C6540D803D8D}" destId="{917EA08C-E864-B148-896E-383BA81969A4}" srcOrd="0" destOrd="0" presId="urn:microsoft.com/office/officeart/2005/8/layout/process4"/>
    <dgm:cxn modelId="{C8C1CBD1-F35F-F74F-AC3D-F779C8EB1FCC}" type="presParOf" srcId="{B2585AF9-71DE-5144-BFE1-C6540D803D8D}" destId="{4AF983FA-1BED-B642-A57D-4678FB7F242D}" srcOrd="1" destOrd="0" presId="urn:microsoft.com/office/officeart/2005/8/layout/process4"/>
    <dgm:cxn modelId="{0E94CCC9-145B-034A-9B0A-57DDD518547C}" type="presParOf" srcId="{B2585AF9-71DE-5144-BFE1-C6540D803D8D}" destId="{F1700C3E-C2FC-CC4A-8C3E-AB02EBED62C9}" srcOrd="2" destOrd="0" presId="urn:microsoft.com/office/officeart/2005/8/layout/process4"/>
    <dgm:cxn modelId="{2DE22DDD-01B2-D84D-809D-F2E7C3ED2162}" type="presParOf" srcId="{F1700C3E-C2FC-CC4A-8C3E-AB02EBED62C9}" destId="{E0728906-CDE7-D640-A764-6F1B9F5C90B5}" srcOrd="0" destOrd="0" presId="urn:microsoft.com/office/officeart/2005/8/layout/process4"/>
    <dgm:cxn modelId="{052E4F44-1C7D-EB41-A898-5FAE9CA4924C}" type="presParOf" srcId="{F1700C3E-C2FC-CC4A-8C3E-AB02EBED62C9}" destId="{6806D173-B606-C24C-AB64-77611E46F1AC}" srcOrd="1" destOrd="0" presId="urn:microsoft.com/office/officeart/2005/8/layout/process4"/>
    <dgm:cxn modelId="{5944FFFA-5E70-C744-955B-ED5E98751D82}" type="presParOf" srcId="{F1700C3E-C2FC-CC4A-8C3E-AB02EBED62C9}" destId="{7EF27828-9A8C-404F-803D-BDE614114818}" srcOrd="2" destOrd="0" presId="urn:microsoft.com/office/officeart/2005/8/layout/process4"/>
    <dgm:cxn modelId="{9E525E62-820E-3842-BAF3-4C6431A5DDD0}" type="presParOf" srcId="{E8EE70B3-7C5B-D54F-BD0F-984A8F609ECF}" destId="{52006F48-8D29-B042-867D-452F925055A2}" srcOrd="5" destOrd="0" presId="urn:microsoft.com/office/officeart/2005/8/layout/process4"/>
    <dgm:cxn modelId="{945D09C8-C5D7-7245-89B6-437E3EFB7993}" type="presParOf" srcId="{E8EE70B3-7C5B-D54F-BD0F-984A8F609ECF}" destId="{112D4C20-7112-1B4E-B483-635D5AF04027}" srcOrd="6" destOrd="0" presId="urn:microsoft.com/office/officeart/2005/8/layout/process4"/>
    <dgm:cxn modelId="{9A71236D-4543-2644-A4AA-E8BED3DFB248}" type="presParOf" srcId="{112D4C20-7112-1B4E-B483-635D5AF04027}" destId="{27653967-FE71-9D41-8998-4A891F73E6A5}" srcOrd="0" destOrd="0" presId="urn:microsoft.com/office/officeart/2005/8/layout/process4"/>
    <dgm:cxn modelId="{93110295-66E6-B24E-B2F3-B4025726A2BD}" type="presParOf" srcId="{E8EE70B3-7C5B-D54F-BD0F-984A8F609ECF}" destId="{84F56DA2-CE0C-324A-ACE8-E36426E40543}" srcOrd="7" destOrd="0" presId="urn:microsoft.com/office/officeart/2005/8/layout/process4"/>
    <dgm:cxn modelId="{99EC282C-8688-7442-B3B1-BAC14C8A5D83}" type="presParOf" srcId="{E8EE70B3-7C5B-D54F-BD0F-984A8F609ECF}" destId="{DF8FEEA2-50A2-0846-904D-DB6CD0BD4105}" srcOrd="8" destOrd="0" presId="urn:microsoft.com/office/officeart/2005/8/layout/process4"/>
    <dgm:cxn modelId="{3E1CE9F3-D28F-7443-906E-7F4EEDDC8071}" type="presParOf" srcId="{DF8FEEA2-50A2-0846-904D-DB6CD0BD4105}" destId="{450B4CCA-1748-7F47-8140-8CD61E827525}" srcOrd="0" destOrd="0" presId="urn:microsoft.com/office/officeart/2005/8/layout/process4"/>
    <dgm:cxn modelId="{D80FDD3B-C856-364B-8D85-8D347FBD28B7}" type="presParOf" srcId="{E8EE70B3-7C5B-D54F-BD0F-984A8F609ECF}" destId="{5C01FEEF-DEB4-534F-951A-CA2E76B26AC1}" srcOrd="9" destOrd="0" presId="urn:microsoft.com/office/officeart/2005/8/layout/process4"/>
    <dgm:cxn modelId="{B528B00C-3ABD-F443-91CE-2AD7B94B978D}" type="presParOf" srcId="{E8EE70B3-7C5B-D54F-BD0F-984A8F609ECF}" destId="{5028F8DB-2584-4B4A-B82D-AC3CCC5C0572}" srcOrd="10" destOrd="0" presId="urn:microsoft.com/office/officeart/2005/8/layout/process4"/>
    <dgm:cxn modelId="{E820537A-1531-854C-A23D-FE54AF28BF6C}" type="presParOf" srcId="{5028F8DB-2584-4B4A-B82D-AC3CCC5C0572}" destId="{E070D7DB-E1C5-FA40-91B6-BCFC89086C5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5B12B9-8921-4640-A14D-F322126D5515}" type="doc">
      <dgm:prSet loTypeId="urn:microsoft.com/office/officeart/2005/8/layout/vList5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22D9CFD-4B36-634C-84E9-19A96A229D3F}">
      <dgm:prSet/>
      <dgm:spPr/>
      <dgm:t>
        <a:bodyPr/>
        <a:lstStyle/>
        <a:p>
          <a:r>
            <a:rPr lang="en-US" b="1" dirty="0"/>
            <a:t>Input:</a:t>
          </a:r>
          <a:endParaRPr lang="en-US" dirty="0"/>
        </a:p>
      </dgm:t>
    </dgm:pt>
    <dgm:pt modelId="{5AE26575-CA2F-104C-99A8-075BF7AE6F5C}" type="parTrans" cxnId="{C213F920-727A-784A-99F8-67FB1F1C04CC}">
      <dgm:prSet/>
      <dgm:spPr/>
      <dgm:t>
        <a:bodyPr/>
        <a:lstStyle/>
        <a:p>
          <a:endParaRPr lang="en-US"/>
        </a:p>
      </dgm:t>
    </dgm:pt>
    <dgm:pt modelId="{B1B914C9-9D35-1247-A7A1-66E89D906AEC}" type="sibTrans" cxnId="{C213F920-727A-784A-99F8-67FB1F1C04CC}">
      <dgm:prSet/>
      <dgm:spPr/>
      <dgm:t>
        <a:bodyPr/>
        <a:lstStyle/>
        <a:p>
          <a:endParaRPr lang="en-US"/>
        </a:p>
      </dgm:t>
    </dgm:pt>
    <dgm:pt modelId="{EBB48B0D-46F1-024D-9265-AB102ACF1B0D}">
      <dgm:prSet/>
      <dgm:spPr/>
      <dgm:t>
        <a:bodyPr/>
        <a:lstStyle/>
        <a:p>
          <a:r>
            <a:rPr lang="en-US" b="1" dirty="0"/>
            <a:t>Preprocessing:</a:t>
          </a:r>
          <a:endParaRPr lang="en-US" dirty="0"/>
        </a:p>
      </dgm:t>
    </dgm:pt>
    <dgm:pt modelId="{FF55DF49-14DD-E04D-8379-4EE5BECF9AA2}" type="parTrans" cxnId="{4DC90AC9-0364-024A-AC59-44BCBE218F4F}">
      <dgm:prSet/>
      <dgm:spPr/>
      <dgm:t>
        <a:bodyPr/>
        <a:lstStyle/>
        <a:p>
          <a:endParaRPr lang="en-US"/>
        </a:p>
      </dgm:t>
    </dgm:pt>
    <dgm:pt modelId="{A15E9CE6-C7E4-9648-A54A-A4A8570839B8}" type="sibTrans" cxnId="{4DC90AC9-0364-024A-AC59-44BCBE218F4F}">
      <dgm:prSet/>
      <dgm:spPr/>
      <dgm:t>
        <a:bodyPr/>
        <a:lstStyle/>
        <a:p>
          <a:endParaRPr lang="en-US"/>
        </a:p>
      </dgm:t>
    </dgm:pt>
    <dgm:pt modelId="{CF0E63A2-39B1-6F42-8F53-9DE943C5B64D}">
      <dgm:prSet/>
      <dgm:spPr/>
      <dgm:t>
        <a:bodyPr/>
        <a:lstStyle/>
        <a:p>
          <a:r>
            <a:rPr lang="en-US" b="1" dirty="0"/>
            <a:t>Super-Resolution (SR):</a:t>
          </a:r>
          <a:endParaRPr lang="en-US" dirty="0"/>
        </a:p>
      </dgm:t>
    </dgm:pt>
    <dgm:pt modelId="{3EFD639F-ECF2-6040-B29B-E864898CADB7}" type="parTrans" cxnId="{E2EB2F63-5AD5-9B49-9329-C4759C0C18CA}">
      <dgm:prSet/>
      <dgm:spPr/>
      <dgm:t>
        <a:bodyPr/>
        <a:lstStyle/>
        <a:p>
          <a:endParaRPr lang="en-US"/>
        </a:p>
      </dgm:t>
    </dgm:pt>
    <dgm:pt modelId="{8D5AF602-445D-C34A-9DAD-C3AB59FC5B24}" type="sibTrans" cxnId="{E2EB2F63-5AD5-9B49-9329-C4759C0C18CA}">
      <dgm:prSet/>
      <dgm:spPr/>
      <dgm:t>
        <a:bodyPr/>
        <a:lstStyle/>
        <a:p>
          <a:endParaRPr lang="en-US"/>
        </a:p>
      </dgm:t>
    </dgm:pt>
    <dgm:pt modelId="{7A6DD931-16DD-574E-9597-C9A32B3E5BA3}">
      <dgm:prSet/>
      <dgm:spPr/>
      <dgm:t>
        <a:bodyPr/>
        <a:lstStyle/>
        <a:p>
          <a:r>
            <a:rPr lang="en-US" b="1"/>
            <a:t>Deployment:</a:t>
          </a:r>
          <a:endParaRPr lang="en-US" dirty="0"/>
        </a:p>
      </dgm:t>
    </dgm:pt>
    <dgm:pt modelId="{6D4A3B28-6D6B-D74A-A391-33E8F70882D5}" type="parTrans" cxnId="{943FE72F-0F89-CB43-AFEC-49D88575CEF3}">
      <dgm:prSet/>
      <dgm:spPr/>
      <dgm:t>
        <a:bodyPr/>
        <a:lstStyle/>
        <a:p>
          <a:endParaRPr lang="en-US"/>
        </a:p>
      </dgm:t>
    </dgm:pt>
    <dgm:pt modelId="{9F1004AA-5E1C-B846-B844-06021FE79302}" type="sibTrans" cxnId="{943FE72F-0F89-CB43-AFEC-49D88575CEF3}">
      <dgm:prSet/>
      <dgm:spPr/>
      <dgm:t>
        <a:bodyPr/>
        <a:lstStyle/>
        <a:p>
          <a:endParaRPr lang="en-US"/>
        </a:p>
      </dgm:t>
    </dgm:pt>
    <dgm:pt modelId="{74E9B88F-E105-874A-9EB4-F1DC62F49F79}">
      <dgm:prSet/>
      <dgm:spPr/>
      <dgm:t>
        <a:bodyPr/>
        <a:lstStyle/>
        <a:p>
          <a:r>
            <a:rPr lang="en-US" dirty="0"/>
            <a:t>Raw MNIST images (28×28 grayscale).</a:t>
          </a:r>
        </a:p>
      </dgm:t>
    </dgm:pt>
    <dgm:pt modelId="{561B6E18-78F1-D443-BF9F-34E1F4C35AC1}" type="parTrans" cxnId="{A9CD1FEC-C6C0-0D41-8A35-C504E22B9249}">
      <dgm:prSet/>
      <dgm:spPr/>
      <dgm:t>
        <a:bodyPr/>
        <a:lstStyle/>
        <a:p>
          <a:endParaRPr lang="en-US"/>
        </a:p>
      </dgm:t>
    </dgm:pt>
    <dgm:pt modelId="{5D61BEA8-43E7-C04F-AE1E-A95FFA0A2F19}" type="sibTrans" cxnId="{A9CD1FEC-C6C0-0D41-8A35-C504E22B9249}">
      <dgm:prSet/>
      <dgm:spPr/>
      <dgm:t>
        <a:bodyPr/>
        <a:lstStyle/>
        <a:p>
          <a:endParaRPr lang="en-US"/>
        </a:p>
      </dgm:t>
    </dgm:pt>
    <dgm:pt modelId="{0FEA0B32-DE9C-974D-9B4B-79C48B2C5FA4}">
      <dgm:prSet/>
      <dgm:spPr/>
      <dgm:t>
        <a:bodyPr/>
        <a:lstStyle/>
        <a:p>
          <a:r>
            <a:rPr lang="en-US" b="1"/>
            <a:t>Augmentation:</a:t>
          </a:r>
          <a:endParaRPr lang="en-US" dirty="0"/>
        </a:p>
      </dgm:t>
    </dgm:pt>
    <dgm:pt modelId="{60727D3E-5ED7-1B40-9903-0F6532B8DC88}" type="sibTrans" cxnId="{3DAF9611-DE35-AD48-9853-23089FC54C86}">
      <dgm:prSet/>
      <dgm:spPr/>
      <dgm:t>
        <a:bodyPr/>
        <a:lstStyle/>
        <a:p>
          <a:endParaRPr lang="en-US"/>
        </a:p>
      </dgm:t>
    </dgm:pt>
    <dgm:pt modelId="{2DBFFECB-F8B3-C545-9762-7ADDD78B6E48}" type="parTrans" cxnId="{3DAF9611-DE35-AD48-9853-23089FC54C86}">
      <dgm:prSet/>
      <dgm:spPr/>
      <dgm:t>
        <a:bodyPr/>
        <a:lstStyle/>
        <a:p>
          <a:endParaRPr lang="en-US"/>
        </a:p>
      </dgm:t>
    </dgm:pt>
    <dgm:pt modelId="{03AE7929-6C17-1343-A40E-923557E53CDF}">
      <dgm:prSet/>
      <dgm:spPr/>
      <dgm:t>
        <a:bodyPr/>
        <a:lstStyle/>
        <a:p>
          <a:r>
            <a:rPr lang="en-US" dirty="0"/>
            <a:t>Normalizing pixel values to [0, 1] range, reshaping.</a:t>
          </a:r>
        </a:p>
      </dgm:t>
    </dgm:pt>
    <dgm:pt modelId="{7791DEB7-A10C-7D44-A00E-3AA28A1EA2D9}" type="sibTrans" cxnId="{5BB4B22B-B608-5D44-8573-DBC4EC95209A}">
      <dgm:prSet/>
      <dgm:spPr/>
      <dgm:t>
        <a:bodyPr/>
        <a:lstStyle/>
        <a:p>
          <a:endParaRPr lang="en-US"/>
        </a:p>
      </dgm:t>
    </dgm:pt>
    <dgm:pt modelId="{373BF839-AE28-F045-83B4-69826ADEA534}" type="parTrans" cxnId="{5BB4B22B-B608-5D44-8573-DBC4EC95209A}">
      <dgm:prSet/>
      <dgm:spPr/>
      <dgm:t>
        <a:bodyPr/>
        <a:lstStyle/>
        <a:p>
          <a:endParaRPr lang="en-US"/>
        </a:p>
      </dgm:t>
    </dgm:pt>
    <dgm:pt modelId="{C2F4292A-A48C-EF4D-A3FD-F3FBC7D10A02}">
      <dgm:prSet/>
      <dgm:spPr/>
      <dgm:t>
        <a:bodyPr/>
        <a:lstStyle/>
        <a:p>
          <a:r>
            <a:rPr lang="en-US" dirty="0"/>
            <a:t>Minor rotations, zooms to generalize and enrich data.</a:t>
          </a:r>
        </a:p>
      </dgm:t>
    </dgm:pt>
    <dgm:pt modelId="{EE3A1CE3-1FB9-4F4F-BAE2-DFFA4B1C2B7D}" type="parTrans" cxnId="{30FA3BB6-24BA-C541-BA5B-C72917D084B1}">
      <dgm:prSet/>
      <dgm:spPr/>
      <dgm:t>
        <a:bodyPr/>
        <a:lstStyle/>
        <a:p>
          <a:endParaRPr lang="en-US"/>
        </a:p>
      </dgm:t>
    </dgm:pt>
    <dgm:pt modelId="{F6D1FC59-9D31-B144-8357-DBD7A74C5B3E}" type="sibTrans" cxnId="{30FA3BB6-24BA-C541-BA5B-C72917D084B1}">
      <dgm:prSet/>
      <dgm:spPr/>
      <dgm:t>
        <a:bodyPr/>
        <a:lstStyle/>
        <a:p>
          <a:endParaRPr lang="en-US"/>
        </a:p>
      </dgm:t>
    </dgm:pt>
    <dgm:pt modelId="{D7F53A28-3829-784A-B3A3-27DB851957CD}">
      <dgm:prSet/>
      <dgm:spPr/>
      <dgm:t>
        <a:bodyPr/>
        <a:lstStyle/>
        <a:p>
          <a:r>
            <a:rPr lang="en-US" b="1" dirty="0"/>
            <a:t>Classification Model:</a:t>
          </a:r>
          <a:endParaRPr lang="en-US" dirty="0"/>
        </a:p>
      </dgm:t>
    </dgm:pt>
    <dgm:pt modelId="{CB4FDE7A-4AFA-504F-810E-CC6DABDA68B9}" type="sibTrans" cxnId="{DBB3DC71-3B13-FE49-A0D5-35FC377299C9}">
      <dgm:prSet/>
      <dgm:spPr/>
      <dgm:t>
        <a:bodyPr/>
        <a:lstStyle/>
        <a:p>
          <a:endParaRPr lang="en-US"/>
        </a:p>
      </dgm:t>
    </dgm:pt>
    <dgm:pt modelId="{5FBEE4BE-8A91-AC4E-9D31-C4736E1ED4BC}" type="parTrans" cxnId="{DBB3DC71-3B13-FE49-A0D5-35FC377299C9}">
      <dgm:prSet/>
      <dgm:spPr/>
      <dgm:t>
        <a:bodyPr/>
        <a:lstStyle/>
        <a:p>
          <a:endParaRPr lang="en-US"/>
        </a:p>
      </dgm:t>
    </dgm:pt>
    <dgm:pt modelId="{70B59A76-C639-9548-A0F9-FDB0DDA359E1}">
      <dgm:prSet/>
      <dgm:spPr/>
      <dgm:t>
        <a:bodyPr/>
        <a:lstStyle/>
        <a:p>
          <a:r>
            <a:rPr lang="en-US"/>
            <a:t>Enhancing the low-resolution (28×28) images to a higher resolution (140×140).</a:t>
          </a:r>
        </a:p>
      </dgm:t>
    </dgm:pt>
    <dgm:pt modelId="{B4185119-2743-5B43-BDEA-3B6445CCCF3B}" type="parTrans" cxnId="{B11BAED4-8FC4-C648-8937-E159AE0ED15D}">
      <dgm:prSet/>
      <dgm:spPr/>
      <dgm:t>
        <a:bodyPr/>
        <a:lstStyle/>
        <a:p>
          <a:endParaRPr lang="en-US"/>
        </a:p>
      </dgm:t>
    </dgm:pt>
    <dgm:pt modelId="{91551B6C-8E21-2D42-8E05-25CA34FFCF78}" type="sibTrans" cxnId="{B11BAED4-8FC4-C648-8937-E159AE0ED15D}">
      <dgm:prSet/>
      <dgm:spPr/>
      <dgm:t>
        <a:bodyPr/>
        <a:lstStyle/>
        <a:p>
          <a:endParaRPr lang="en-US"/>
        </a:p>
      </dgm:t>
    </dgm:pt>
    <dgm:pt modelId="{C5DD7908-31DF-D54F-B64A-5D9F92807EEF}">
      <dgm:prSet/>
      <dgm:spPr/>
      <dgm:t>
        <a:bodyPr/>
        <a:lstStyle/>
        <a:p>
          <a:r>
            <a:rPr lang="en-US" dirty="0"/>
            <a:t>Predicting the digit (0–9) from the high-resolution images using a CNN.</a:t>
          </a:r>
        </a:p>
      </dgm:t>
    </dgm:pt>
    <dgm:pt modelId="{EDAE59A0-3ADA-F240-8E42-8B893F37E9BB}" type="parTrans" cxnId="{B832CF85-CC86-D742-A9B7-760F78DFE6F7}">
      <dgm:prSet/>
      <dgm:spPr/>
      <dgm:t>
        <a:bodyPr/>
        <a:lstStyle/>
        <a:p>
          <a:endParaRPr lang="en-US"/>
        </a:p>
      </dgm:t>
    </dgm:pt>
    <dgm:pt modelId="{06D41A78-C3FC-3C44-9790-F12BF86FDD0C}" type="sibTrans" cxnId="{B832CF85-CC86-D742-A9B7-760F78DFE6F7}">
      <dgm:prSet/>
      <dgm:spPr/>
      <dgm:t>
        <a:bodyPr/>
        <a:lstStyle/>
        <a:p>
          <a:endParaRPr lang="en-US"/>
        </a:p>
      </dgm:t>
    </dgm:pt>
    <dgm:pt modelId="{2E432D8C-4F79-3841-B3B2-FD645008C811}">
      <dgm:prSet/>
      <dgm:spPr/>
      <dgm:t>
        <a:bodyPr/>
        <a:lstStyle/>
        <a:p>
          <a:r>
            <a:rPr lang="en-US" dirty="0"/>
            <a:t>Real-time prediction interface using Gradio.</a:t>
          </a:r>
        </a:p>
      </dgm:t>
    </dgm:pt>
    <dgm:pt modelId="{3650EF93-7CCF-8943-9B40-3E547C385E90}" type="parTrans" cxnId="{832939CC-1B28-C84D-ADB3-A21BD882A579}">
      <dgm:prSet/>
      <dgm:spPr/>
      <dgm:t>
        <a:bodyPr/>
        <a:lstStyle/>
        <a:p>
          <a:endParaRPr lang="en-US"/>
        </a:p>
      </dgm:t>
    </dgm:pt>
    <dgm:pt modelId="{45A95466-0278-1547-8A15-7C921D261A1C}" type="sibTrans" cxnId="{832939CC-1B28-C84D-ADB3-A21BD882A579}">
      <dgm:prSet/>
      <dgm:spPr/>
      <dgm:t>
        <a:bodyPr/>
        <a:lstStyle/>
        <a:p>
          <a:endParaRPr lang="en-US"/>
        </a:p>
      </dgm:t>
    </dgm:pt>
    <dgm:pt modelId="{D67605EB-54B1-CF4E-8B3E-933863D2D653}" type="pres">
      <dgm:prSet presAssocID="{615B12B9-8921-4640-A14D-F322126D5515}" presName="Name0" presStyleCnt="0">
        <dgm:presLayoutVars>
          <dgm:dir/>
          <dgm:animLvl val="lvl"/>
          <dgm:resizeHandles val="exact"/>
        </dgm:presLayoutVars>
      </dgm:prSet>
      <dgm:spPr/>
    </dgm:pt>
    <dgm:pt modelId="{0F359EEA-72D1-164D-B285-F3F36943DD0D}" type="pres">
      <dgm:prSet presAssocID="{422D9CFD-4B36-634C-84E9-19A96A229D3F}" presName="linNode" presStyleCnt="0"/>
      <dgm:spPr/>
    </dgm:pt>
    <dgm:pt modelId="{A3C355D0-9628-2C47-9239-A6C409908637}" type="pres">
      <dgm:prSet presAssocID="{422D9CFD-4B36-634C-84E9-19A96A229D3F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7BA365C-181E-B547-8E43-74583C8A55BC}" type="pres">
      <dgm:prSet presAssocID="{422D9CFD-4B36-634C-84E9-19A96A229D3F}" presName="descendantText" presStyleLbl="alignAccFollowNode1" presStyleIdx="0" presStyleCnt="6">
        <dgm:presLayoutVars>
          <dgm:bulletEnabled val="1"/>
        </dgm:presLayoutVars>
      </dgm:prSet>
      <dgm:spPr/>
    </dgm:pt>
    <dgm:pt modelId="{17E05D51-95BA-5444-9A2C-777E7A1A9320}" type="pres">
      <dgm:prSet presAssocID="{B1B914C9-9D35-1247-A7A1-66E89D906AEC}" presName="sp" presStyleCnt="0"/>
      <dgm:spPr/>
    </dgm:pt>
    <dgm:pt modelId="{30D1A974-85D8-4D49-8E2D-A971A1ECBA7C}" type="pres">
      <dgm:prSet presAssocID="{EBB48B0D-46F1-024D-9265-AB102ACF1B0D}" presName="linNode" presStyleCnt="0"/>
      <dgm:spPr/>
    </dgm:pt>
    <dgm:pt modelId="{1C83D272-244E-BF47-B1F1-98917860B1AC}" type="pres">
      <dgm:prSet presAssocID="{EBB48B0D-46F1-024D-9265-AB102ACF1B0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1C17DE67-F044-6444-8FE2-1F119BF45319}" type="pres">
      <dgm:prSet presAssocID="{EBB48B0D-46F1-024D-9265-AB102ACF1B0D}" presName="descendantText" presStyleLbl="alignAccFollowNode1" presStyleIdx="1" presStyleCnt="6">
        <dgm:presLayoutVars>
          <dgm:bulletEnabled val="1"/>
        </dgm:presLayoutVars>
      </dgm:prSet>
      <dgm:spPr/>
    </dgm:pt>
    <dgm:pt modelId="{211C6A07-F4F4-9846-B329-23ED43A324B3}" type="pres">
      <dgm:prSet presAssocID="{A15E9CE6-C7E4-9648-A54A-A4A8570839B8}" presName="sp" presStyleCnt="0"/>
      <dgm:spPr/>
    </dgm:pt>
    <dgm:pt modelId="{5BAABDB4-BEBB-0349-96E5-FAD9C63FA54A}" type="pres">
      <dgm:prSet presAssocID="{0FEA0B32-DE9C-974D-9B4B-79C48B2C5FA4}" presName="linNode" presStyleCnt="0"/>
      <dgm:spPr/>
    </dgm:pt>
    <dgm:pt modelId="{DF8EF2B2-AE13-564C-A583-0C631FFA8FF0}" type="pres">
      <dgm:prSet presAssocID="{0FEA0B32-DE9C-974D-9B4B-79C48B2C5FA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61ED62BC-01B4-FF42-A516-0D9ED0C57149}" type="pres">
      <dgm:prSet presAssocID="{0FEA0B32-DE9C-974D-9B4B-79C48B2C5FA4}" presName="descendantText" presStyleLbl="alignAccFollowNode1" presStyleIdx="2" presStyleCnt="6">
        <dgm:presLayoutVars>
          <dgm:bulletEnabled val="1"/>
        </dgm:presLayoutVars>
      </dgm:prSet>
      <dgm:spPr/>
    </dgm:pt>
    <dgm:pt modelId="{1887B418-1A77-BA40-8671-E692EB14414D}" type="pres">
      <dgm:prSet presAssocID="{60727D3E-5ED7-1B40-9903-0F6532B8DC88}" presName="sp" presStyleCnt="0"/>
      <dgm:spPr/>
    </dgm:pt>
    <dgm:pt modelId="{E9791307-36B7-014D-82DA-EC84D6B8585F}" type="pres">
      <dgm:prSet presAssocID="{CF0E63A2-39B1-6F42-8F53-9DE943C5B64D}" presName="linNode" presStyleCnt="0"/>
      <dgm:spPr/>
    </dgm:pt>
    <dgm:pt modelId="{C599580D-1AC4-5F4E-87FC-6D10918ABD1A}" type="pres">
      <dgm:prSet presAssocID="{CF0E63A2-39B1-6F42-8F53-9DE943C5B64D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8918B92-104C-F540-B760-7D37D62DA5F0}" type="pres">
      <dgm:prSet presAssocID="{CF0E63A2-39B1-6F42-8F53-9DE943C5B64D}" presName="descendantText" presStyleLbl="alignAccFollowNode1" presStyleIdx="3" presStyleCnt="6">
        <dgm:presLayoutVars>
          <dgm:bulletEnabled val="1"/>
        </dgm:presLayoutVars>
      </dgm:prSet>
      <dgm:spPr/>
    </dgm:pt>
    <dgm:pt modelId="{53EE8009-3C58-9344-8F15-48B650A934F1}" type="pres">
      <dgm:prSet presAssocID="{8D5AF602-445D-C34A-9DAD-C3AB59FC5B24}" presName="sp" presStyleCnt="0"/>
      <dgm:spPr/>
    </dgm:pt>
    <dgm:pt modelId="{FCAAAF8C-A985-8A4D-8348-075E2258F34D}" type="pres">
      <dgm:prSet presAssocID="{D7F53A28-3829-784A-B3A3-27DB851957CD}" presName="linNode" presStyleCnt="0"/>
      <dgm:spPr/>
    </dgm:pt>
    <dgm:pt modelId="{9BDFB041-C4CD-2443-9277-77CD7BFA1EAE}" type="pres">
      <dgm:prSet presAssocID="{D7F53A28-3829-784A-B3A3-27DB851957C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C42B1A3-084F-4344-882E-B1FB4E72EAF3}" type="pres">
      <dgm:prSet presAssocID="{D7F53A28-3829-784A-B3A3-27DB851957CD}" presName="descendantText" presStyleLbl="alignAccFollowNode1" presStyleIdx="4" presStyleCnt="6">
        <dgm:presLayoutVars>
          <dgm:bulletEnabled val="1"/>
        </dgm:presLayoutVars>
      </dgm:prSet>
      <dgm:spPr/>
    </dgm:pt>
    <dgm:pt modelId="{CF314EDA-F784-9341-8DFF-90558FEB29B8}" type="pres">
      <dgm:prSet presAssocID="{CB4FDE7A-4AFA-504F-810E-CC6DABDA68B9}" presName="sp" presStyleCnt="0"/>
      <dgm:spPr/>
    </dgm:pt>
    <dgm:pt modelId="{161B1C8F-1962-AE41-96B9-0AAD6B302E86}" type="pres">
      <dgm:prSet presAssocID="{7A6DD931-16DD-574E-9597-C9A32B3E5BA3}" presName="linNode" presStyleCnt="0"/>
      <dgm:spPr/>
    </dgm:pt>
    <dgm:pt modelId="{1C0E080C-53BB-DA48-B254-9B2DC9745FF3}" type="pres">
      <dgm:prSet presAssocID="{7A6DD931-16DD-574E-9597-C9A32B3E5BA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AEDF1F1B-97B4-1146-90B7-E652EF558634}" type="pres">
      <dgm:prSet presAssocID="{7A6DD931-16DD-574E-9597-C9A32B3E5BA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842CF304-DB01-8D47-80DA-EEAB2C5834F9}" type="presOf" srcId="{D7F53A28-3829-784A-B3A3-27DB851957CD}" destId="{9BDFB041-C4CD-2443-9277-77CD7BFA1EAE}" srcOrd="0" destOrd="0" presId="urn:microsoft.com/office/officeart/2005/8/layout/vList5"/>
    <dgm:cxn modelId="{7DC1E010-859A-1449-BCED-D541BE1209C7}" type="presOf" srcId="{C5DD7908-31DF-D54F-B64A-5D9F92807EEF}" destId="{2C42B1A3-084F-4344-882E-B1FB4E72EAF3}" srcOrd="0" destOrd="0" presId="urn:microsoft.com/office/officeart/2005/8/layout/vList5"/>
    <dgm:cxn modelId="{3DAF9611-DE35-AD48-9853-23089FC54C86}" srcId="{615B12B9-8921-4640-A14D-F322126D5515}" destId="{0FEA0B32-DE9C-974D-9B4B-79C48B2C5FA4}" srcOrd="2" destOrd="0" parTransId="{2DBFFECB-F8B3-C545-9762-7ADDD78B6E48}" sibTransId="{60727D3E-5ED7-1B40-9903-0F6532B8DC88}"/>
    <dgm:cxn modelId="{C213F920-727A-784A-99F8-67FB1F1C04CC}" srcId="{615B12B9-8921-4640-A14D-F322126D5515}" destId="{422D9CFD-4B36-634C-84E9-19A96A229D3F}" srcOrd="0" destOrd="0" parTransId="{5AE26575-CA2F-104C-99A8-075BF7AE6F5C}" sibTransId="{B1B914C9-9D35-1247-A7A1-66E89D906AEC}"/>
    <dgm:cxn modelId="{5BB4B22B-B608-5D44-8573-DBC4EC95209A}" srcId="{EBB48B0D-46F1-024D-9265-AB102ACF1B0D}" destId="{03AE7929-6C17-1343-A40E-923557E53CDF}" srcOrd="0" destOrd="0" parTransId="{373BF839-AE28-F045-83B4-69826ADEA534}" sibTransId="{7791DEB7-A10C-7D44-A00E-3AA28A1EA2D9}"/>
    <dgm:cxn modelId="{943FE72F-0F89-CB43-AFEC-49D88575CEF3}" srcId="{615B12B9-8921-4640-A14D-F322126D5515}" destId="{7A6DD931-16DD-574E-9597-C9A32B3E5BA3}" srcOrd="5" destOrd="0" parTransId="{6D4A3B28-6D6B-D74A-A391-33E8F70882D5}" sibTransId="{9F1004AA-5E1C-B846-B844-06021FE79302}"/>
    <dgm:cxn modelId="{F89FF33F-9B69-4D46-89D8-06FA67CD67A1}" type="presOf" srcId="{0FEA0B32-DE9C-974D-9B4B-79C48B2C5FA4}" destId="{DF8EF2B2-AE13-564C-A583-0C631FFA8FF0}" srcOrd="0" destOrd="0" presId="urn:microsoft.com/office/officeart/2005/8/layout/vList5"/>
    <dgm:cxn modelId="{4DA99F44-9FB2-C74C-905C-8AC8D29EA8D4}" type="presOf" srcId="{EBB48B0D-46F1-024D-9265-AB102ACF1B0D}" destId="{1C83D272-244E-BF47-B1F1-98917860B1AC}" srcOrd="0" destOrd="0" presId="urn:microsoft.com/office/officeart/2005/8/layout/vList5"/>
    <dgm:cxn modelId="{D1C60163-C2E6-1C48-9A32-061CBF013E15}" type="presOf" srcId="{CF0E63A2-39B1-6F42-8F53-9DE943C5B64D}" destId="{C599580D-1AC4-5F4E-87FC-6D10918ABD1A}" srcOrd="0" destOrd="0" presId="urn:microsoft.com/office/officeart/2005/8/layout/vList5"/>
    <dgm:cxn modelId="{E2EB2F63-5AD5-9B49-9329-C4759C0C18CA}" srcId="{615B12B9-8921-4640-A14D-F322126D5515}" destId="{CF0E63A2-39B1-6F42-8F53-9DE943C5B64D}" srcOrd="3" destOrd="0" parTransId="{3EFD639F-ECF2-6040-B29B-E864898CADB7}" sibTransId="{8D5AF602-445D-C34A-9DAD-C3AB59FC5B24}"/>
    <dgm:cxn modelId="{889B2465-CE52-FF44-9F05-80FED5214CFB}" type="presOf" srcId="{615B12B9-8921-4640-A14D-F322126D5515}" destId="{D67605EB-54B1-CF4E-8B3E-933863D2D653}" srcOrd="0" destOrd="0" presId="urn:microsoft.com/office/officeart/2005/8/layout/vList5"/>
    <dgm:cxn modelId="{CAF8BD6F-E021-A54E-BB4C-27A5916C6B01}" type="presOf" srcId="{7A6DD931-16DD-574E-9597-C9A32B3E5BA3}" destId="{1C0E080C-53BB-DA48-B254-9B2DC9745FF3}" srcOrd="0" destOrd="0" presId="urn:microsoft.com/office/officeart/2005/8/layout/vList5"/>
    <dgm:cxn modelId="{DBB3DC71-3B13-FE49-A0D5-35FC377299C9}" srcId="{615B12B9-8921-4640-A14D-F322126D5515}" destId="{D7F53A28-3829-784A-B3A3-27DB851957CD}" srcOrd="4" destOrd="0" parTransId="{5FBEE4BE-8A91-AC4E-9D31-C4736E1ED4BC}" sibTransId="{CB4FDE7A-4AFA-504F-810E-CC6DABDA68B9}"/>
    <dgm:cxn modelId="{C5B7C779-9A92-8B42-8D3A-7DDAE7D07E30}" type="presOf" srcId="{74E9B88F-E105-874A-9EB4-F1DC62F49F79}" destId="{37BA365C-181E-B547-8E43-74583C8A55BC}" srcOrd="0" destOrd="0" presId="urn:microsoft.com/office/officeart/2005/8/layout/vList5"/>
    <dgm:cxn modelId="{B832CF85-CC86-D742-A9B7-760F78DFE6F7}" srcId="{D7F53A28-3829-784A-B3A3-27DB851957CD}" destId="{C5DD7908-31DF-D54F-B64A-5D9F92807EEF}" srcOrd="0" destOrd="0" parTransId="{EDAE59A0-3ADA-F240-8E42-8B893F37E9BB}" sibTransId="{06D41A78-C3FC-3C44-9790-F12BF86FDD0C}"/>
    <dgm:cxn modelId="{28D34BA1-6BCC-B44C-A039-8CFF43111B25}" type="presOf" srcId="{422D9CFD-4B36-634C-84E9-19A96A229D3F}" destId="{A3C355D0-9628-2C47-9239-A6C409908637}" srcOrd="0" destOrd="0" presId="urn:microsoft.com/office/officeart/2005/8/layout/vList5"/>
    <dgm:cxn modelId="{30FA3BB6-24BA-C541-BA5B-C72917D084B1}" srcId="{0FEA0B32-DE9C-974D-9B4B-79C48B2C5FA4}" destId="{C2F4292A-A48C-EF4D-A3FD-F3FBC7D10A02}" srcOrd="0" destOrd="0" parTransId="{EE3A1CE3-1FB9-4F4F-BAE2-DFFA4B1C2B7D}" sibTransId="{F6D1FC59-9D31-B144-8357-DBD7A74C5B3E}"/>
    <dgm:cxn modelId="{345067BD-793D-4E44-BCE7-4C6E8F7001EE}" type="presOf" srcId="{2E432D8C-4F79-3841-B3B2-FD645008C811}" destId="{AEDF1F1B-97B4-1146-90B7-E652EF558634}" srcOrd="0" destOrd="0" presId="urn:microsoft.com/office/officeart/2005/8/layout/vList5"/>
    <dgm:cxn modelId="{4DC90AC9-0364-024A-AC59-44BCBE218F4F}" srcId="{615B12B9-8921-4640-A14D-F322126D5515}" destId="{EBB48B0D-46F1-024D-9265-AB102ACF1B0D}" srcOrd="1" destOrd="0" parTransId="{FF55DF49-14DD-E04D-8379-4EE5BECF9AA2}" sibTransId="{A15E9CE6-C7E4-9648-A54A-A4A8570839B8}"/>
    <dgm:cxn modelId="{832939CC-1B28-C84D-ADB3-A21BD882A579}" srcId="{7A6DD931-16DD-574E-9597-C9A32B3E5BA3}" destId="{2E432D8C-4F79-3841-B3B2-FD645008C811}" srcOrd="0" destOrd="0" parTransId="{3650EF93-7CCF-8943-9B40-3E547C385E90}" sibTransId="{45A95466-0278-1547-8A15-7C921D261A1C}"/>
    <dgm:cxn modelId="{755E6DCC-3255-954D-9CDE-82D5EACBB604}" type="presOf" srcId="{C2F4292A-A48C-EF4D-A3FD-F3FBC7D10A02}" destId="{61ED62BC-01B4-FF42-A516-0D9ED0C57149}" srcOrd="0" destOrd="0" presId="urn:microsoft.com/office/officeart/2005/8/layout/vList5"/>
    <dgm:cxn modelId="{B11BAED4-8FC4-C648-8937-E159AE0ED15D}" srcId="{CF0E63A2-39B1-6F42-8F53-9DE943C5B64D}" destId="{70B59A76-C639-9548-A0F9-FDB0DDA359E1}" srcOrd="0" destOrd="0" parTransId="{B4185119-2743-5B43-BDEA-3B6445CCCF3B}" sibTransId="{91551B6C-8E21-2D42-8E05-25CA34FFCF78}"/>
    <dgm:cxn modelId="{A9CD1FEC-C6C0-0D41-8A35-C504E22B9249}" srcId="{422D9CFD-4B36-634C-84E9-19A96A229D3F}" destId="{74E9B88F-E105-874A-9EB4-F1DC62F49F79}" srcOrd="0" destOrd="0" parTransId="{561B6E18-78F1-D443-BF9F-34E1F4C35AC1}" sibTransId="{5D61BEA8-43E7-C04F-AE1E-A95FFA0A2F19}"/>
    <dgm:cxn modelId="{1CFEE5F6-8576-EE4C-9EE7-D1E62BB26B27}" type="presOf" srcId="{70B59A76-C639-9548-A0F9-FDB0DDA359E1}" destId="{68918B92-104C-F540-B760-7D37D62DA5F0}" srcOrd="0" destOrd="0" presId="urn:microsoft.com/office/officeart/2005/8/layout/vList5"/>
    <dgm:cxn modelId="{DBBE4EFC-FF35-2640-9691-B96004020A4F}" type="presOf" srcId="{03AE7929-6C17-1343-A40E-923557E53CDF}" destId="{1C17DE67-F044-6444-8FE2-1F119BF45319}" srcOrd="0" destOrd="0" presId="urn:microsoft.com/office/officeart/2005/8/layout/vList5"/>
    <dgm:cxn modelId="{45E7AC8A-6046-6D4E-9A9D-E75EC815B92B}" type="presParOf" srcId="{D67605EB-54B1-CF4E-8B3E-933863D2D653}" destId="{0F359EEA-72D1-164D-B285-F3F36943DD0D}" srcOrd="0" destOrd="0" presId="urn:microsoft.com/office/officeart/2005/8/layout/vList5"/>
    <dgm:cxn modelId="{958BFDE0-3CB1-3149-8831-E5976C1EB05D}" type="presParOf" srcId="{0F359EEA-72D1-164D-B285-F3F36943DD0D}" destId="{A3C355D0-9628-2C47-9239-A6C409908637}" srcOrd="0" destOrd="0" presId="urn:microsoft.com/office/officeart/2005/8/layout/vList5"/>
    <dgm:cxn modelId="{98A3FFE8-18AF-7A43-A562-FB653D591683}" type="presParOf" srcId="{0F359EEA-72D1-164D-B285-F3F36943DD0D}" destId="{37BA365C-181E-B547-8E43-74583C8A55BC}" srcOrd="1" destOrd="0" presId="urn:microsoft.com/office/officeart/2005/8/layout/vList5"/>
    <dgm:cxn modelId="{83B173C6-FF73-3E4C-9D31-DADB9E66F2B5}" type="presParOf" srcId="{D67605EB-54B1-CF4E-8B3E-933863D2D653}" destId="{17E05D51-95BA-5444-9A2C-777E7A1A9320}" srcOrd="1" destOrd="0" presId="urn:microsoft.com/office/officeart/2005/8/layout/vList5"/>
    <dgm:cxn modelId="{4B48A9E1-1C26-C14F-86F7-F057D1863BFE}" type="presParOf" srcId="{D67605EB-54B1-CF4E-8B3E-933863D2D653}" destId="{30D1A974-85D8-4D49-8E2D-A971A1ECBA7C}" srcOrd="2" destOrd="0" presId="urn:microsoft.com/office/officeart/2005/8/layout/vList5"/>
    <dgm:cxn modelId="{0AC5B129-2506-884C-BC37-C8835D21374A}" type="presParOf" srcId="{30D1A974-85D8-4D49-8E2D-A971A1ECBA7C}" destId="{1C83D272-244E-BF47-B1F1-98917860B1AC}" srcOrd="0" destOrd="0" presId="urn:microsoft.com/office/officeart/2005/8/layout/vList5"/>
    <dgm:cxn modelId="{B0997AF6-9229-F24F-9FE7-CFD0CC809E07}" type="presParOf" srcId="{30D1A974-85D8-4D49-8E2D-A971A1ECBA7C}" destId="{1C17DE67-F044-6444-8FE2-1F119BF45319}" srcOrd="1" destOrd="0" presId="urn:microsoft.com/office/officeart/2005/8/layout/vList5"/>
    <dgm:cxn modelId="{F3E52301-B7C3-7C47-BA54-7F0037CBE59F}" type="presParOf" srcId="{D67605EB-54B1-CF4E-8B3E-933863D2D653}" destId="{211C6A07-F4F4-9846-B329-23ED43A324B3}" srcOrd="3" destOrd="0" presId="urn:microsoft.com/office/officeart/2005/8/layout/vList5"/>
    <dgm:cxn modelId="{A683B86C-F51B-FB43-9BA7-438846F22FA2}" type="presParOf" srcId="{D67605EB-54B1-CF4E-8B3E-933863D2D653}" destId="{5BAABDB4-BEBB-0349-96E5-FAD9C63FA54A}" srcOrd="4" destOrd="0" presId="urn:microsoft.com/office/officeart/2005/8/layout/vList5"/>
    <dgm:cxn modelId="{7C4FCE3D-9F1D-C34D-8864-47AB983E922D}" type="presParOf" srcId="{5BAABDB4-BEBB-0349-96E5-FAD9C63FA54A}" destId="{DF8EF2B2-AE13-564C-A583-0C631FFA8FF0}" srcOrd="0" destOrd="0" presId="urn:microsoft.com/office/officeart/2005/8/layout/vList5"/>
    <dgm:cxn modelId="{CA668AD4-8F60-3D49-AD9D-6A109818F53B}" type="presParOf" srcId="{5BAABDB4-BEBB-0349-96E5-FAD9C63FA54A}" destId="{61ED62BC-01B4-FF42-A516-0D9ED0C57149}" srcOrd="1" destOrd="0" presId="urn:microsoft.com/office/officeart/2005/8/layout/vList5"/>
    <dgm:cxn modelId="{D2C7FEC4-A441-F744-9AC1-7CEB2977C860}" type="presParOf" srcId="{D67605EB-54B1-CF4E-8B3E-933863D2D653}" destId="{1887B418-1A77-BA40-8671-E692EB14414D}" srcOrd="5" destOrd="0" presId="urn:microsoft.com/office/officeart/2005/8/layout/vList5"/>
    <dgm:cxn modelId="{58334A78-3727-AE49-AE1A-AFB54B65F041}" type="presParOf" srcId="{D67605EB-54B1-CF4E-8B3E-933863D2D653}" destId="{E9791307-36B7-014D-82DA-EC84D6B8585F}" srcOrd="6" destOrd="0" presId="urn:microsoft.com/office/officeart/2005/8/layout/vList5"/>
    <dgm:cxn modelId="{E799B1D1-64C8-8C4D-A15A-EC1CE98D27A0}" type="presParOf" srcId="{E9791307-36B7-014D-82DA-EC84D6B8585F}" destId="{C599580D-1AC4-5F4E-87FC-6D10918ABD1A}" srcOrd="0" destOrd="0" presId="urn:microsoft.com/office/officeart/2005/8/layout/vList5"/>
    <dgm:cxn modelId="{DEE3738C-B7AC-144D-90F7-ED1947BB6DF9}" type="presParOf" srcId="{E9791307-36B7-014D-82DA-EC84D6B8585F}" destId="{68918B92-104C-F540-B760-7D37D62DA5F0}" srcOrd="1" destOrd="0" presId="urn:microsoft.com/office/officeart/2005/8/layout/vList5"/>
    <dgm:cxn modelId="{3D5FC44A-F8BC-1341-A718-FAFAC9F46A99}" type="presParOf" srcId="{D67605EB-54B1-CF4E-8B3E-933863D2D653}" destId="{53EE8009-3C58-9344-8F15-48B650A934F1}" srcOrd="7" destOrd="0" presId="urn:microsoft.com/office/officeart/2005/8/layout/vList5"/>
    <dgm:cxn modelId="{081BEAEE-C825-3E46-981D-D84C96A096E1}" type="presParOf" srcId="{D67605EB-54B1-CF4E-8B3E-933863D2D653}" destId="{FCAAAF8C-A985-8A4D-8348-075E2258F34D}" srcOrd="8" destOrd="0" presId="urn:microsoft.com/office/officeart/2005/8/layout/vList5"/>
    <dgm:cxn modelId="{34E653EC-6251-8A41-9B3B-90A55E03F9D1}" type="presParOf" srcId="{FCAAAF8C-A985-8A4D-8348-075E2258F34D}" destId="{9BDFB041-C4CD-2443-9277-77CD7BFA1EAE}" srcOrd="0" destOrd="0" presId="urn:microsoft.com/office/officeart/2005/8/layout/vList5"/>
    <dgm:cxn modelId="{734B138F-725A-9F48-AF45-B16422D149EA}" type="presParOf" srcId="{FCAAAF8C-A985-8A4D-8348-075E2258F34D}" destId="{2C42B1A3-084F-4344-882E-B1FB4E72EAF3}" srcOrd="1" destOrd="0" presId="urn:microsoft.com/office/officeart/2005/8/layout/vList5"/>
    <dgm:cxn modelId="{1358ADEE-70F6-A848-879D-B675419D7298}" type="presParOf" srcId="{D67605EB-54B1-CF4E-8B3E-933863D2D653}" destId="{CF314EDA-F784-9341-8DFF-90558FEB29B8}" srcOrd="9" destOrd="0" presId="urn:microsoft.com/office/officeart/2005/8/layout/vList5"/>
    <dgm:cxn modelId="{F81AD11D-54E4-7444-891C-E5655C076CCC}" type="presParOf" srcId="{D67605EB-54B1-CF4E-8B3E-933863D2D653}" destId="{161B1C8F-1962-AE41-96B9-0AAD6B302E86}" srcOrd="10" destOrd="0" presId="urn:microsoft.com/office/officeart/2005/8/layout/vList5"/>
    <dgm:cxn modelId="{04706DA1-BBC9-6547-A726-C320E137355D}" type="presParOf" srcId="{161B1C8F-1962-AE41-96B9-0AAD6B302E86}" destId="{1C0E080C-53BB-DA48-B254-9B2DC9745FF3}" srcOrd="0" destOrd="0" presId="urn:microsoft.com/office/officeart/2005/8/layout/vList5"/>
    <dgm:cxn modelId="{A462AAE1-6D1D-4B4F-B557-2902C32F11B2}" type="presParOf" srcId="{161B1C8F-1962-AE41-96B9-0AAD6B302E86}" destId="{AEDF1F1B-97B4-1146-90B7-E652EF55863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91468F-FC92-4042-A9B7-66969A04AE8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4150CE-613E-FB4B-93AF-A3EA954EAEA2}">
      <dgm:prSet/>
      <dgm:spPr/>
      <dgm:t>
        <a:bodyPr/>
        <a:lstStyle/>
        <a:p>
          <a:r>
            <a:rPr lang="en-US" b="1" dirty="0"/>
            <a:t>What it is</a:t>
          </a:r>
          <a:r>
            <a:rPr lang="en-US" dirty="0"/>
            <a:t>:</a:t>
          </a:r>
        </a:p>
      </dgm:t>
    </dgm:pt>
    <dgm:pt modelId="{51B54FCF-90D6-5D4F-A74E-04DE0AAF7603}" type="parTrans" cxnId="{E206BF10-B504-464A-9D90-FE06B940FCA6}">
      <dgm:prSet/>
      <dgm:spPr/>
      <dgm:t>
        <a:bodyPr/>
        <a:lstStyle/>
        <a:p>
          <a:endParaRPr lang="en-US"/>
        </a:p>
      </dgm:t>
    </dgm:pt>
    <dgm:pt modelId="{249880FF-8A10-7141-8A7E-B94418B7D29A}" type="sibTrans" cxnId="{E206BF10-B504-464A-9D90-FE06B940FCA6}">
      <dgm:prSet/>
      <dgm:spPr/>
      <dgm:t>
        <a:bodyPr/>
        <a:lstStyle/>
        <a:p>
          <a:endParaRPr lang="en-US"/>
        </a:p>
      </dgm:t>
    </dgm:pt>
    <dgm:pt modelId="{C4CE4A09-ECB5-954C-96EE-DB7D63661409}">
      <dgm:prSet/>
      <dgm:spPr/>
      <dgm:t>
        <a:bodyPr/>
        <a:lstStyle/>
        <a:p>
          <a:r>
            <a:rPr lang="en-US"/>
            <a:t>Standard convolutional layers (Conv2D) with small kernel sizes (3×3).</a:t>
          </a:r>
        </a:p>
      </dgm:t>
    </dgm:pt>
    <dgm:pt modelId="{C413F6C8-2F86-FF4D-8148-AAA20FCCAF86}" type="parTrans" cxnId="{03539E01-19DA-744C-BCEF-21FA748A32E6}">
      <dgm:prSet/>
      <dgm:spPr/>
      <dgm:t>
        <a:bodyPr/>
        <a:lstStyle/>
        <a:p>
          <a:endParaRPr lang="en-US"/>
        </a:p>
      </dgm:t>
    </dgm:pt>
    <dgm:pt modelId="{7C524991-3189-014D-AA30-1A931D7FDD51}" type="sibTrans" cxnId="{03539E01-19DA-744C-BCEF-21FA748A32E6}">
      <dgm:prSet/>
      <dgm:spPr/>
      <dgm:t>
        <a:bodyPr/>
        <a:lstStyle/>
        <a:p>
          <a:endParaRPr lang="en-US"/>
        </a:p>
      </dgm:t>
    </dgm:pt>
    <dgm:pt modelId="{1FF3FECC-E624-3248-949B-D976D539C665}">
      <dgm:prSet/>
      <dgm:spPr/>
      <dgm:t>
        <a:bodyPr/>
        <a:lstStyle/>
        <a:p>
          <a:r>
            <a:rPr lang="en-US"/>
            <a:t>Basic building blocks for low-level feature extraction (edges, lines, curves).</a:t>
          </a:r>
        </a:p>
      </dgm:t>
    </dgm:pt>
    <dgm:pt modelId="{A5EB9479-CB38-4441-B891-4E9DABD99372}" type="parTrans" cxnId="{FC176F66-9B54-614E-A900-4104145CA7AC}">
      <dgm:prSet/>
      <dgm:spPr/>
      <dgm:t>
        <a:bodyPr/>
        <a:lstStyle/>
        <a:p>
          <a:endParaRPr lang="en-US"/>
        </a:p>
      </dgm:t>
    </dgm:pt>
    <dgm:pt modelId="{1118E79B-A9B8-4A4E-9F06-8955BF4984AE}" type="sibTrans" cxnId="{FC176F66-9B54-614E-A900-4104145CA7AC}">
      <dgm:prSet/>
      <dgm:spPr/>
      <dgm:t>
        <a:bodyPr/>
        <a:lstStyle/>
        <a:p>
          <a:endParaRPr lang="en-US"/>
        </a:p>
      </dgm:t>
    </dgm:pt>
    <dgm:pt modelId="{7AEE5663-C0A5-8E4E-BC58-01964FEA2789}">
      <dgm:prSet/>
      <dgm:spPr/>
      <dgm:t>
        <a:bodyPr/>
        <a:lstStyle/>
        <a:p>
          <a:r>
            <a:rPr lang="en-US" b="1"/>
            <a:t>How it is used in our project</a:t>
          </a:r>
          <a:r>
            <a:rPr lang="en-US"/>
            <a:t>:</a:t>
          </a:r>
        </a:p>
      </dgm:t>
    </dgm:pt>
    <dgm:pt modelId="{3A88B082-ED17-244A-8ED5-65AD302F1B65}" type="parTrans" cxnId="{C84E249B-5CAD-844A-91D3-C5793F92FA90}">
      <dgm:prSet/>
      <dgm:spPr/>
      <dgm:t>
        <a:bodyPr/>
        <a:lstStyle/>
        <a:p>
          <a:endParaRPr lang="en-US"/>
        </a:p>
      </dgm:t>
    </dgm:pt>
    <dgm:pt modelId="{7462A7E2-2D7C-544E-ABAC-8C066A2BD87A}" type="sibTrans" cxnId="{C84E249B-5CAD-844A-91D3-C5793F92FA90}">
      <dgm:prSet/>
      <dgm:spPr/>
      <dgm:t>
        <a:bodyPr/>
        <a:lstStyle/>
        <a:p>
          <a:endParaRPr lang="en-US"/>
        </a:p>
      </dgm:t>
    </dgm:pt>
    <dgm:pt modelId="{21D31D42-E564-424E-B60C-6FDAE3602F5C}">
      <dgm:prSet/>
      <dgm:spPr/>
      <dgm:t>
        <a:bodyPr/>
        <a:lstStyle/>
        <a:p>
          <a:r>
            <a:rPr lang="en-US" dirty="0"/>
            <a:t>Two initial Conv2D layers with </a:t>
          </a:r>
          <a:r>
            <a:rPr lang="en-US" dirty="0" err="1"/>
            <a:t>ReLU</a:t>
          </a:r>
          <a:r>
            <a:rPr lang="en-US" dirty="0"/>
            <a:t> activation extract base-level patterns from normalized MNIST images.</a:t>
          </a:r>
        </a:p>
      </dgm:t>
    </dgm:pt>
    <dgm:pt modelId="{6D5FAF53-362B-8B46-B505-485D06211640}" type="parTrans" cxnId="{0034C02F-E3AC-B341-AAE7-072E3D409A60}">
      <dgm:prSet/>
      <dgm:spPr/>
      <dgm:t>
        <a:bodyPr/>
        <a:lstStyle/>
        <a:p>
          <a:endParaRPr lang="en-US"/>
        </a:p>
      </dgm:t>
    </dgm:pt>
    <dgm:pt modelId="{DCA5C8F2-ECA3-9246-B9B4-FBFD9CBDB9AF}" type="sibTrans" cxnId="{0034C02F-E3AC-B341-AAE7-072E3D409A60}">
      <dgm:prSet/>
      <dgm:spPr/>
      <dgm:t>
        <a:bodyPr/>
        <a:lstStyle/>
        <a:p>
          <a:endParaRPr lang="en-US"/>
        </a:p>
      </dgm:t>
    </dgm:pt>
    <dgm:pt modelId="{C810DBD3-3C6F-0A45-A691-A0894BDF450B}">
      <dgm:prSet/>
      <dgm:spPr/>
      <dgm:t>
        <a:bodyPr/>
        <a:lstStyle/>
        <a:p>
          <a:r>
            <a:rPr lang="en-US" b="1"/>
            <a:t>Reference Justification (Paper)</a:t>
          </a:r>
          <a:r>
            <a:rPr lang="en-US"/>
            <a:t>:</a:t>
          </a:r>
        </a:p>
      </dgm:t>
    </dgm:pt>
    <dgm:pt modelId="{332BC5B6-E894-6D49-87FB-AF373ADFAD20}" type="parTrans" cxnId="{ED834B5B-401D-684F-BE22-5E4C0ED38737}">
      <dgm:prSet/>
      <dgm:spPr/>
      <dgm:t>
        <a:bodyPr/>
        <a:lstStyle/>
        <a:p>
          <a:endParaRPr lang="en-US"/>
        </a:p>
      </dgm:t>
    </dgm:pt>
    <dgm:pt modelId="{50D04954-CAB3-504D-B9C6-9BDEAF28ABD5}" type="sibTrans" cxnId="{ED834B5B-401D-684F-BE22-5E4C0ED38737}">
      <dgm:prSet/>
      <dgm:spPr/>
      <dgm:t>
        <a:bodyPr/>
        <a:lstStyle/>
        <a:p>
          <a:endParaRPr lang="en-US"/>
        </a:p>
      </dgm:t>
    </dgm:pt>
    <dgm:pt modelId="{D5419AD4-D455-FC45-B7CF-2CB70A2F2B92}">
      <dgm:prSet/>
      <dgm:spPr/>
      <dgm:t>
        <a:bodyPr/>
        <a:lstStyle/>
        <a:p>
          <a:r>
            <a:rPr lang="en-US"/>
            <a:t>CNN-based feature extraction is critical in all deep SR models​.</a:t>
          </a:r>
        </a:p>
      </dgm:t>
    </dgm:pt>
    <dgm:pt modelId="{9FA7FCE8-C572-8D46-8B2B-17A781C2FD79}" type="parTrans" cxnId="{8842D948-550D-4F45-9033-12122AC94C41}">
      <dgm:prSet/>
      <dgm:spPr/>
      <dgm:t>
        <a:bodyPr/>
        <a:lstStyle/>
        <a:p>
          <a:endParaRPr lang="en-US"/>
        </a:p>
      </dgm:t>
    </dgm:pt>
    <dgm:pt modelId="{5565DAB4-81DE-E845-BF7A-14323D48F8BB}" type="sibTrans" cxnId="{8842D948-550D-4F45-9033-12122AC94C41}">
      <dgm:prSet/>
      <dgm:spPr/>
      <dgm:t>
        <a:bodyPr/>
        <a:lstStyle/>
        <a:p>
          <a:endParaRPr lang="en-US"/>
        </a:p>
      </dgm:t>
    </dgm:pt>
    <dgm:pt modelId="{80F8316C-84C9-E74B-8EA2-D04B90C9B0F5}">
      <dgm:prSet/>
      <dgm:spPr/>
      <dgm:t>
        <a:bodyPr/>
        <a:lstStyle/>
        <a:p>
          <a:r>
            <a:rPr lang="en-US"/>
            <a:t>Early layers capture local textures essential for reconstruction after SR.</a:t>
          </a:r>
        </a:p>
      </dgm:t>
    </dgm:pt>
    <dgm:pt modelId="{342516DE-3B2C-114C-A49A-F980A29F8C7E}" type="parTrans" cxnId="{77B13904-CAE6-504B-BACA-A43E6DBA2DCA}">
      <dgm:prSet/>
      <dgm:spPr/>
      <dgm:t>
        <a:bodyPr/>
        <a:lstStyle/>
        <a:p>
          <a:endParaRPr lang="en-US"/>
        </a:p>
      </dgm:t>
    </dgm:pt>
    <dgm:pt modelId="{F2D2178D-2959-9E4F-8E3E-049E54E3C003}" type="sibTrans" cxnId="{77B13904-CAE6-504B-BACA-A43E6DBA2DCA}">
      <dgm:prSet/>
      <dgm:spPr/>
      <dgm:t>
        <a:bodyPr/>
        <a:lstStyle/>
        <a:p>
          <a:endParaRPr lang="en-US"/>
        </a:p>
      </dgm:t>
    </dgm:pt>
    <dgm:pt modelId="{9E991F5C-E66C-984F-A6E7-DA6892BF3035}" type="pres">
      <dgm:prSet presAssocID="{8991468F-FC92-4042-A9B7-66969A04AE88}" presName="linear" presStyleCnt="0">
        <dgm:presLayoutVars>
          <dgm:dir/>
          <dgm:animLvl val="lvl"/>
          <dgm:resizeHandles val="exact"/>
        </dgm:presLayoutVars>
      </dgm:prSet>
      <dgm:spPr/>
    </dgm:pt>
    <dgm:pt modelId="{B068ECB8-AE0D-F346-8C3C-DD2235831010}" type="pres">
      <dgm:prSet presAssocID="{2A4150CE-613E-FB4B-93AF-A3EA954EAEA2}" presName="parentLin" presStyleCnt="0"/>
      <dgm:spPr/>
    </dgm:pt>
    <dgm:pt modelId="{9663D51F-579E-1245-8930-49DEB041CED9}" type="pres">
      <dgm:prSet presAssocID="{2A4150CE-613E-FB4B-93AF-A3EA954EAEA2}" presName="parentLeftMargin" presStyleLbl="node1" presStyleIdx="0" presStyleCnt="3"/>
      <dgm:spPr/>
    </dgm:pt>
    <dgm:pt modelId="{ED113174-E723-744E-ABF8-407629D436F6}" type="pres">
      <dgm:prSet presAssocID="{2A4150CE-613E-FB4B-93AF-A3EA954EAE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54F87F-F946-4047-8C30-448A81B6B8F7}" type="pres">
      <dgm:prSet presAssocID="{2A4150CE-613E-FB4B-93AF-A3EA954EAEA2}" presName="negativeSpace" presStyleCnt="0"/>
      <dgm:spPr/>
    </dgm:pt>
    <dgm:pt modelId="{9C697D5F-8003-7C4A-9AD1-9C1670D323AE}" type="pres">
      <dgm:prSet presAssocID="{2A4150CE-613E-FB4B-93AF-A3EA954EAEA2}" presName="childText" presStyleLbl="conFgAcc1" presStyleIdx="0" presStyleCnt="3">
        <dgm:presLayoutVars>
          <dgm:bulletEnabled val="1"/>
        </dgm:presLayoutVars>
      </dgm:prSet>
      <dgm:spPr/>
    </dgm:pt>
    <dgm:pt modelId="{19B833D2-0269-2249-890A-27C121DE590B}" type="pres">
      <dgm:prSet presAssocID="{249880FF-8A10-7141-8A7E-B94418B7D29A}" presName="spaceBetweenRectangles" presStyleCnt="0"/>
      <dgm:spPr/>
    </dgm:pt>
    <dgm:pt modelId="{11F4FD93-1F22-B447-90D2-6A26748B5CA0}" type="pres">
      <dgm:prSet presAssocID="{7AEE5663-C0A5-8E4E-BC58-01964FEA2789}" presName="parentLin" presStyleCnt="0"/>
      <dgm:spPr/>
    </dgm:pt>
    <dgm:pt modelId="{A6F488BB-73EF-F24A-BE45-F122DF4B69C3}" type="pres">
      <dgm:prSet presAssocID="{7AEE5663-C0A5-8E4E-BC58-01964FEA2789}" presName="parentLeftMargin" presStyleLbl="node1" presStyleIdx="0" presStyleCnt="3"/>
      <dgm:spPr/>
    </dgm:pt>
    <dgm:pt modelId="{3E09A691-3C6B-0042-85C5-B5BBC9B72BBB}" type="pres">
      <dgm:prSet presAssocID="{7AEE5663-C0A5-8E4E-BC58-01964FEA27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EF092F-1E58-0B45-B3F3-0D73630E188D}" type="pres">
      <dgm:prSet presAssocID="{7AEE5663-C0A5-8E4E-BC58-01964FEA2789}" presName="negativeSpace" presStyleCnt="0"/>
      <dgm:spPr/>
    </dgm:pt>
    <dgm:pt modelId="{F726154A-26B5-2C44-B945-064AFAE76CBE}" type="pres">
      <dgm:prSet presAssocID="{7AEE5663-C0A5-8E4E-BC58-01964FEA2789}" presName="childText" presStyleLbl="conFgAcc1" presStyleIdx="1" presStyleCnt="3">
        <dgm:presLayoutVars>
          <dgm:bulletEnabled val="1"/>
        </dgm:presLayoutVars>
      </dgm:prSet>
      <dgm:spPr/>
    </dgm:pt>
    <dgm:pt modelId="{5A609F2E-0FF2-8F4D-B148-8D8A12E63FFA}" type="pres">
      <dgm:prSet presAssocID="{7462A7E2-2D7C-544E-ABAC-8C066A2BD87A}" presName="spaceBetweenRectangles" presStyleCnt="0"/>
      <dgm:spPr/>
    </dgm:pt>
    <dgm:pt modelId="{0687DB50-3926-9A42-AFA8-8203EF67D69E}" type="pres">
      <dgm:prSet presAssocID="{C810DBD3-3C6F-0A45-A691-A0894BDF450B}" presName="parentLin" presStyleCnt="0"/>
      <dgm:spPr/>
    </dgm:pt>
    <dgm:pt modelId="{79295F3E-E449-2241-AD39-07168F3B9FD9}" type="pres">
      <dgm:prSet presAssocID="{C810DBD3-3C6F-0A45-A691-A0894BDF450B}" presName="parentLeftMargin" presStyleLbl="node1" presStyleIdx="1" presStyleCnt="3"/>
      <dgm:spPr/>
    </dgm:pt>
    <dgm:pt modelId="{2BC8EE63-9062-2346-9DFD-586D229E178C}" type="pres">
      <dgm:prSet presAssocID="{C810DBD3-3C6F-0A45-A691-A0894BDF45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505DC54-6270-7D42-AA5F-5EE41342FC3A}" type="pres">
      <dgm:prSet presAssocID="{C810DBD3-3C6F-0A45-A691-A0894BDF450B}" presName="negativeSpace" presStyleCnt="0"/>
      <dgm:spPr/>
    </dgm:pt>
    <dgm:pt modelId="{1AD0FFA2-C530-014E-B212-F63DF1DFF82E}" type="pres">
      <dgm:prSet presAssocID="{C810DBD3-3C6F-0A45-A691-A0894BDF450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3539E01-19DA-744C-BCEF-21FA748A32E6}" srcId="{2A4150CE-613E-FB4B-93AF-A3EA954EAEA2}" destId="{C4CE4A09-ECB5-954C-96EE-DB7D63661409}" srcOrd="0" destOrd="0" parTransId="{C413F6C8-2F86-FF4D-8148-AAA20FCCAF86}" sibTransId="{7C524991-3189-014D-AA30-1A931D7FDD51}"/>
    <dgm:cxn modelId="{65FB9103-9038-2F40-B2B2-9FC3CE7A80B3}" type="presOf" srcId="{2A4150CE-613E-FB4B-93AF-A3EA954EAEA2}" destId="{ED113174-E723-744E-ABF8-407629D436F6}" srcOrd="1" destOrd="0" presId="urn:microsoft.com/office/officeart/2005/8/layout/list1"/>
    <dgm:cxn modelId="{77B13904-CAE6-504B-BACA-A43E6DBA2DCA}" srcId="{C810DBD3-3C6F-0A45-A691-A0894BDF450B}" destId="{80F8316C-84C9-E74B-8EA2-D04B90C9B0F5}" srcOrd="1" destOrd="0" parTransId="{342516DE-3B2C-114C-A49A-F980A29F8C7E}" sibTransId="{F2D2178D-2959-9E4F-8E3E-049E54E3C003}"/>
    <dgm:cxn modelId="{E206BF10-B504-464A-9D90-FE06B940FCA6}" srcId="{8991468F-FC92-4042-A9B7-66969A04AE88}" destId="{2A4150CE-613E-FB4B-93AF-A3EA954EAEA2}" srcOrd="0" destOrd="0" parTransId="{51B54FCF-90D6-5D4F-A74E-04DE0AAF7603}" sibTransId="{249880FF-8A10-7141-8A7E-B94418B7D29A}"/>
    <dgm:cxn modelId="{22DDDD17-513C-9544-9A5B-3069B37421B6}" type="presOf" srcId="{C4CE4A09-ECB5-954C-96EE-DB7D63661409}" destId="{9C697D5F-8003-7C4A-9AD1-9C1670D323AE}" srcOrd="0" destOrd="0" presId="urn:microsoft.com/office/officeart/2005/8/layout/list1"/>
    <dgm:cxn modelId="{5BE23E2C-6FC1-6E49-A95F-ED755348FBAC}" type="presOf" srcId="{C810DBD3-3C6F-0A45-A691-A0894BDF450B}" destId="{79295F3E-E449-2241-AD39-07168F3B9FD9}" srcOrd="0" destOrd="0" presId="urn:microsoft.com/office/officeart/2005/8/layout/list1"/>
    <dgm:cxn modelId="{0034C02F-E3AC-B341-AAE7-072E3D409A60}" srcId="{7AEE5663-C0A5-8E4E-BC58-01964FEA2789}" destId="{21D31D42-E564-424E-B60C-6FDAE3602F5C}" srcOrd="0" destOrd="0" parTransId="{6D5FAF53-362B-8B46-B505-485D06211640}" sibTransId="{DCA5C8F2-ECA3-9246-B9B4-FBFD9CBDB9AF}"/>
    <dgm:cxn modelId="{A704A838-5D87-DB4E-B528-03E922876D02}" type="presOf" srcId="{2A4150CE-613E-FB4B-93AF-A3EA954EAEA2}" destId="{9663D51F-579E-1245-8930-49DEB041CED9}" srcOrd="0" destOrd="0" presId="urn:microsoft.com/office/officeart/2005/8/layout/list1"/>
    <dgm:cxn modelId="{9D1D1644-021E-B442-9620-9FEB36ADBCBB}" type="presOf" srcId="{7AEE5663-C0A5-8E4E-BC58-01964FEA2789}" destId="{3E09A691-3C6B-0042-85C5-B5BBC9B72BBB}" srcOrd="1" destOrd="0" presId="urn:microsoft.com/office/officeart/2005/8/layout/list1"/>
    <dgm:cxn modelId="{8842D948-550D-4F45-9033-12122AC94C41}" srcId="{C810DBD3-3C6F-0A45-A691-A0894BDF450B}" destId="{D5419AD4-D455-FC45-B7CF-2CB70A2F2B92}" srcOrd="0" destOrd="0" parTransId="{9FA7FCE8-C572-8D46-8B2B-17A781C2FD79}" sibTransId="{5565DAB4-81DE-E845-BF7A-14323D48F8BB}"/>
    <dgm:cxn modelId="{ED834B5B-401D-684F-BE22-5E4C0ED38737}" srcId="{8991468F-FC92-4042-A9B7-66969A04AE88}" destId="{C810DBD3-3C6F-0A45-A691-A0894BDF450B}" srcOrd="2" destOrd="0" parTransId="{332BC5B6-E894-6D49-87FB-AF373ADFAD20}" sibTransId="{50D04954-CAB3-504D-B9C6-9BDEAF28ABD5}"/>
    <dgm:cxn modelId="{FC176F66-9B54-614E-A900-4104145CA7AC}" srcId="{2A4150CE-613E-FB4B-93AF-A3EA954EAEA2}" destId="{1FF3FECC-E624-3248-949B-D976D539C665}" srcOrd="1" destOrd="0" parTransId="{A5EB9479-CB38-4441-B891-4E9DABD99372}" sibTransId="{1118E79B-A9B8-4A4E-9F06-8955BF4984AE}"/>
    <dgm:cxn modelId="{8CCEA36D-CE88-0B4C-B1CA-83F835EAF28F}" type="presOf" srcId="{D5419AD4-D455-FC45-B7CF-2CB70A2F2B92}" destId="{1AD0FFA2-C530-014E-B212-F63DF1DFF82E}" srcOrd="0" destOrd="0" presId="urn:microsoft.com/office/officeart/2005/8/layout/list1"/>
    <dgm:cxn modelId="{AF742571-5B30-0B49-9C4E-695C6D07A657}" type="presOf" srcId="{7AEE5663-C0A5-8E4E-BC58-01964FEA2789}" destId="{A6F488BB-73EF-F24A-BE45-F122DF4B69C3}" srcOrd="0" destOrd="0" presId="urn:microsoft.com/office/officeart/2005/8/layout/list1"/>
    <dgm:cxn modelId="{28E59D8D-3073-5F49-B5C6-586B1EAC2E8C}" type="presOf" srcId="{80F8316C-84C9-E74B-8EA2-D04B90C9B0F5}" destId="{1AD0FFA2-C530-014E-B212-F63DF1DFF82E}" srcOrd="0" destOrd="1" presId="urn:microsoft.com/office/officeart/2005/8/layout/list1"/>
    <dgm:cxn modelId="{93D74197-D123-8D4B-BB10-BE0A28A31563}" type="presOf" srcId="{21D31D42-E564-424E-B60C-6FDAE3602F5C}" destId="{F726154A-26B5-2C44-B945-064AFAE76CBE}" srcOrd="0" destOrd="0" presId="urn:microsoft.com/office/officeart/2005/8/layout/list1"/>
    <dgm:cxn modelId="{C84E249B-5CAD-844A-91D3-C5793F92FA90}" srcId="{8991468F-FC92-4042-A9B7-66969A04AE88}" destId="{7AEE5663-C0A5-8E4E-BC58-01964FEA2789}" srcOrd="1" destOrd="0" parTransId="{3A88B082-ED17-244A-8ED5-65AD302F1B65}" sibTransId="{7462A7E2-2D7C-544E-ABAC-8C066A2BD87A}"/>
    <dgm:cxn modelId="{05E035CE-E699-4C48-A81C-6D8D7B80EF2A}" type="presOf" srcId="{1FF3FECC-E624-3248-949B-D976D539C665}" destId="{9C697D5F-8003-7C4A-9AD1-9C1670D323AE}" srcOrd="0" destOrd="1" presId="urn:microsoft.com/office/officeart/2005/8/layout/list1"/>
    <dgm:cxn modelId="{E46BACD2-CFD4-C64C-903C-14B0C7069434}" type="presOf" srcId="{8991468F-FC92-4042-A9B7-66969A04AE88}" destId="{9E991F5C-E66C-984F-A6E7-DA6892BF3035}" srcOrd="0" destOrd="0" presId="urn:microsoft.com/office/officeart/2005/8/layout/list1"/>
    <dgm:cxn modelId="{C8E6ACFE-11EE-064D-B26F-C297682F6D19}" type="presOf" srcId="{C810DBD3-3C6F-0A45-A691-A0894BDF450B}" destId="{2BC8EE63-9062-2346-9DFD-586D229E178C}" srcOrd="1" destOrd="0" presId="urn:microsoft.com/office/officeart/2005/8/layout/list1"/>
    <dgm:cxn modelId="{18F5353A-79C6-5D4A-AAB1-3D51BA775187}" type="presParOf" srcId="{9E991F5C-E66C-984F-A6E7-DA6892BF3035}" destId="{B068ECB8-AE0D-F346-8C3C-DD2235831010}" srcOrd="0" destOrd="0" presId="urn:microsoft.com/office/officeart/2005/8/layout/list1"/>
    <dgm:cxn modelId="{70240BA9-0206-7242-B43C-33861E8010E9}" type="presParOf" srcId="{B068ECB8-AE0D-F346-8C3C-DD2235831010}" destId="{9663D51F-579E-1245-8930-49DEB041CED9}" srcOrd="0" destOrd="0" presId="urn:microsoft.com/office/officeart/2005/8/layout/list1"/>
    <dgm:cxn modelId="{D65AECA6-C240-3441-A6CA-9486268E32DB}" type="presParOf" srcId="{B068ECB8-AE0D-F346-8C3C-DD2235831010}" destId="{ED113174-E723-744E-ABF8-407629D436F6}" srcOrd="1" destOrd="0" presId="urn:microsoft.com/office/officeart/2005/8/layout/list1"/>
    <dgm:cxn modelId="{A6CE3CDB-6304-C040-86A0-95F256155332}" type="presParOf" srcId="{9E991F5C-E66C-984F-A6E7-DA6892BF3035}" destId="{5654F87F-F946-4047-8C30-448A81B6B8F7}" srcOrd="1" destOrd="0" presId="urn:microsoft.com/office/officeart/2005/8/layout/list1"/>
    <dgm:cxn modelId="{D30EDA2A-7A3C-4047-B8E1-8DA6E1AC8709}" type="presParOf" srcId="{9E991F5C-E66C-984F-A6E7-DA6892BF3035}" destId="{9C697D5F-8003-7C4A-9AD1-9C1670D323AE}" srcOrd="2" destOrd="0" presId="urn:microsoft.com/office/officeart/2005/8/layout/list1"/>
    <dgm:cxn modelId="{45DE0B73-826C-FA43-BA26-33F9B63DD4B4}" type="presParOf" srcId="{9E991F5C-E66C-984F-A6E7-DA6892BF3035}" destId="{19B833D2-0269-2249-890A-27C121DE590B}" srcOrd="3" destOrd="0" presId="urn:microsoft.com/office/officeart/2005/8/layout/list1"/>
    <dgm:cxn modelId="{4D699A56-732C-124E-B1BB-D5AE5FCD7BD2}" type="presParOf" srcId="{9E991F5C-E66C-984F-A6E7-DA6892BF3035}" destId="{11F4FD93-1F22-B447-90D2-6A26748B5CA0}" srcOrd="4" destOrd="0" presId="urn:microsoft.com/office/officeart/2005/8/layout/list1"/>
    <dgm:cxn modelId="{EF714720-234C-DC49-8DCD-E5630CDA4225}" type="presParOf" srcId="{11F4FD93-1F22-B447-90D2-6A26748B5CA0}" destId="{A6F488BB-73EF-F24A-BE45-F122DF4B69C3}" srcOrd="0" destOrd="0" presId="urn:microsoft.com/office/officeart/2005/8/layout/list1"/>
    <dgm:cxn modelId="{BA80174A-8AD5-D54B-863E-306BB4E5EE64}" type="presParOf" srcId="{11F4FD93-1F22-B447-90D2-6A26748B5CA0}" destId="{3E09A691-3C6B-0042-85C5-B5BBC9B72BBB}" srcOrd="1" destOrd="0" presId="urn:microsoft.com/office/officeart/2005/8/layout/list1"/>
    <dgm:cxn modelId="{624FEE8C-D7C0-AB40-A97C-96FDEE391EF5}" type="presParOf" srcId="{9E991F5C-E66C-984F-A6E7-DA6892BF3035}" destId="{69EF092F-1E58-0B45-B3F3-0D73630E188D}" srcOrd="5" destOrd="0" presId="urn:microsoft.com/office/officeart/2005/8/layout/list1"/>
    <dgm:cxn modelId="{7AC54BD2-D4B4-854B-8CC6-7B1C83BF6A3C}" type="presParOf" srcId="{9E991F5C-E66C-984F-A6E7-DA6892BF3035}" destId="{F726154A-26B5-2C44-B945-064AFAE76CBE}" srcOrd="6" destOrd="0" presId="urn:microsoft.com/office/officeart/2005/8/layout/list1"/>
    <dgm:cxn modelId="{A1B4DC0F-717A-F043-AF04-B5A0CAC1B4A6}" type="presParOf" srcId="{9E991F5C-E66C-984F-A6E7-DA6892BF3035}" destId="{5A609F2E-0FF2-8F4D-B148-8D8A12E63FFA}" srcOrd="7" destOrd="0" presId="urn:microsoft.com/office/officeart/2005/8/layout/list1"/>
    <dgm:cxn modelId="{038626FB-0E68-8F4D-AA3A-BA437D56DB4F}" type="presParOf" srcId="{9E991F5C-E66C-984F-A6E7-DA6892BF3035}" destId="{0687DB50-3926-9A42-AFA8-8203EF67D69E}" srcOrd="8" destOrd="0" presId="urn:microsoft.com/office/officeart/2005/8/layout/list1"/>
    <dgm:cxn modelId="{ACFE9EFF-EC57-F041-B611-A2156262D633}" type="presParOf" srcId="{0687DB50-3926-9A42-AFA8-8203EF67D69E}" destId="{79295F3E-E449-2241-AD39-07168F3B9FD9}" srcOrd="0" destOrd="0" presId="urn:microsoft.com/office/officeart/2005/8/layout/list1"/>
    <dgm:cxn modelId="{B005ECF1-912A-8147-9A41-55E340724870}" type="presParOf" srcId="{0687DB50-3926-9A42-AFA8-8203EF67D69E}" destId="{2BC8EE63-9062-2346-9DFD-586D229E178C}" srcOrd="1" destOrd="0" presId="urn:microsoft.com/office/officeart/2005/8/layout/list1"/>
    <dgm:cxn modelId="{FFF9EEC0-0F6E-D44A-8D4D-7F160E5FE591}" type="presParOf" srcId="{9E991F5C-E66C-984F-A6E7-DA6892BF3035}" destId="{A505DC54-6270-7D42-AA5F-5EE41342FC3A}" srcOrd="9" destOrd="0" presId="urn:microsoft.com/office/officeart/2005/8/layout/list1"/>
    <dgm:cxn modelId="{F9023417-A224-2642-905E-87D9A0E0A789}" type="presParOf" srcId="{9E991F5C-E66C-984F-A6E7-DA6892BF3035}" destId="{1AD0FFA2-C530-014E-B212-F63DF1DFF82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2B2424-ADBB-CF42-86FE-A0DA161A63ED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4EB9E9-2A4C-DF41-9048-1675DE1D4609}">
      <dgm:prSet/>
      <dgm:spPr/>
      <dgm:t>
        <a:bodyPr/>
        <a:lstStyle/>
        <a:p>
          <a:r>
            <a:rPr lang="en-US" b="1"/>
            <a:t>What it is</a:t>
          </a:r>
          <a:r>
            <a:rPr lang="en-US"/>
            <a:t>:</a:t>
          </a:r>
        </a:p>
      </dgm:t>
    </dgm:pt>
    <dgm:pt modelId="{DB6D1F2E-6410-5D4E-8562-D5AF257FA7D4}" type="parTrans" cxnId="{B98805BF-965D-EA48-AF25-8ED0C8F61DC4}">
      <dgm:prSet/>
      <dgm:spPr/>
      <dgm:t>
        <a:bodyPr/>
        <a:lstStyle/>
        <a:p>
          <a:endParaRPr lang="en-US"/>
        </a:p>
      </dgm:t>
    </dgm:pt>
    <dgm:pt modelId="{0B453292-2880-BD4D-AB9D-D72FFD4DCF06}" type="sibTrans" cxnId="{B98805BF-965D-EA48-AF25-8ED0C8F61DC4}">
      <dgm:prSet/>
      <dgm:spPr/>
      <dgm:t>
        <a:bodyPr/>
        <a:lstStyle/>
        <a:p>
          <a:endParaRPr lang="en-US"/>
        </a:p>
      </dgm:t>
    </dgm:pt>
    <dgm:pt modelId="{35AFEF98-7C5A-E84C-A360-15ACE611841C}">
      <dgm:prSet/>
      <dgm:spPr/>
      <dgm:t>
        <a:bodyPr/>
        <a:lstStyle/>
        <a:p>
          <a:r>
            <a:rPr lang="en-US"/>
            <a:t>Shortcut connections that add the input feature map to the output of a few convolutional layers.</a:t>
          </a:r>
        </a:p>
      </dgm:t>
    </dgm:pt>
    <dgm:pt modelId="{FC2E3B26-7192-8642-ACDB-CBE542EC3893}" type="parTrans" cxnId="{21B1A3FC-EAF4-6241-BA0A-BD8AA07BC6DA}">
      <dgm:prSet/>
      <dgm:spPr/>
      <dgm:t>
        <a:bodyPr/>
        <a:lstStyle/>
        <a:p>
          <a:endParaRPr lang="en-US"/>
        </a:p>
      </dgm:t>
    </dgm:pt>
    <dgm:pt modelId="{9390AC56-0162-FE4E-B4EB-CDAA83FB4C35}" type="sibTrans" cxnId="{21B1A3FC-EAF4-6241-BA0A-BD8AA07BC6DA}">
      <dgm:prSet/>
      <dgm:spPr/>
      <dgm:t>
        <a:bodyPr/>
        <a:lstStyle/>
        <a:p>
          <a:endParaRPr lang="en-US"/>
        </a:p>
      </dgm:t>
    </dgm:pt>
    <dgm:pt modelId="{36B6D2F9-4988-104D-ACF1-F54501666604}">
      <dgm:prSet/>
      <dgm:spPr/>
      <dgm:t>
        <a:bodyPr/>
        <a:lstStyle/>
        <a:p>
          <a:r>
            <a:rPr lang="en-US"/>
            <a:t>Helps models learn identity mappings and deeper networks without vanishing gradients.</a:t>
          </a:r>
        </a:p>
      </dgm:t>
    </dgm:pt>
    <dgm:pt modelId="{BE790E56-8C7E-8F44-8FA6-6C63E6FB9C4A}" type="parTrans" cxnId="{D4CF41A4-3B2D-7C40-88F9-188AC5054328}">
      <dgm:prSet/>
      <dgm:spPr/>
      <dgm:t>
        <a:bodyPr/>
        <a:lstStyle/>
        <a:p>
          <a:endParaRPr lang="en-US"/>
        </a:p>
      </dgm:t>
    </dgm:pt>
    <dgm:pt modelId="{9797AF1E-7CE5-AC49-9C4B-C9670FFF5509}" type="sibTrans" cxnId="{D4CF41A4-3B2D-7C40-88F9-188AC5054328}">
      <dgm:prSet/>
      <dgm:spPr/>
      <dgm:t>
        <a:bodyPr/>
        <a:lstStyle/>
        <a:p>
          <a:endParaRPr lang="en-US"/>
        </a:p>
      </dgm:t>
    </dgm:pt>
    <dgm:pt modelId="{5E9054EE-360E-5F46-B538-578AA50954C4}">
      <dgm:prSet/>
      <dgm:spPr/>
      <dgm:t>
        <a:bodyPr/>
        <a:lstStyle/>
        <a:p>
          <a:r>
            <a:rPr lang="en-US" b="1"/>
            <a:t>How it is used in our project</a:t>
          </a:r>
          <a:r>
            <a:rPr lang="en-US"/>
            <a:t>:</a:t>
          </a:r>
        </a:p>
      </dgm:t>
    </dgm:pt>
    <dgm:pt modelId="{F115C15C-B801-3741-8872-7237C2621DB9}" type="parTrans" cxnId="{A1127A61-FAFF-234F-8B20-D8F21964EFA3}">
      <dgm:prSet/>
      <dgm:spPr/>
      <dgm:t>
        <a:bodyPr/>
        <a:lstStyle/>
        <a:p>
          <a:endParaRPr lang="en-US"/>
        </a:p>
      </dgm:t>
    </dgm:pt>
    <dgm:pt modelId="{FD8A58D8-4F81-D94B-A7A8-AA64A6BF2941}" type="sibTrans" cxnId="{A1127A61-FAFF-234F-8B20-D8F21964EFA3}">
      <dgm:prSet/>
      <dgm:spPr/>
      <dgm:t>
        <a:bodyPr/>
        <a:lstStyle/>
        <a:p>
          <a:endParaRPr lang="en-US"/>
        </a:p>
      </dgm:t>
    </dgm:pt>
    <dgm:pt modelId="{6BC18624-1DBA-F444-82DD-DC0095008F90}">
      <dgm:prSet/>
      <dgm:spPr/>
      <dgm:t>
        <a:bodyPr/>
        <a:lstStyle/>
        <a:p>
          <a:r>
            <a:rPr lang="en-US"/>
            <a:t>Implemented a Residual Block where the input is added back after two Conv2D layers.</a:t>
          </a:r>
        </a:p>
      </dgm:t>
    </dgm:pt>
    <dgm:pt modelId="{8D1E301E-B5D8-F443-9A1C-B5E155963635}" type="parTrans" cxnId="{39B4733D-5405-F345-833E-38C3AC551DC8}">
      <dgm:prSet/>
      <dgm:spPr/>
      <dgm:t>
        <a:bodyPr/>
        <a:lstStyle/>
        <a:p>
          <a:endParaRPr lang="en-US"/>
        </a:p>
      </dgm:t>
    </dgm:pt>
    <dgm:pt modelId="{4D6443E0-1946-9D42-A16D-611D93708EF4}" type="sibTrans" cxnId="{39B4733D-5405-F345-833E-38C3AC551DC8}">
      <dgm:prSet/>
      <dgm:spPr/>
      <dgm:t>
        <a:bodyPr/>
        <a:lstStyle/>
        <a:p>
          <a:endParaRPr lang="en-US"/>
        </a:p>
      </dgm:t>
    </dgm:pt>
    <dgm:pt modelId="{CADF53F3-DC07-7F4F-B939-95BD7F01FCA5}">
      <dgm:prSet/>
      <dgm:spPr/>
      <dgm:t>
        <a:bodyPr/>
        <a:lstStyle/>
        <a:p>
          <a:r>
            <a:rPr lang="en-US" b="1"/>
            <a:t>Reference Justification (Paper)</a:t>
          </a:r>
          <a:r>
            <a:rPr lang="en-US"/>
            <a:t>:</a:t>
          </a:r>
        </a:p>
      </dgm:t>
    </dgm:pt>
    <dgm:pt modelId="{470033A2-718D-F047-830E-206F07F39B1F}" type="parTrans" cxnId="{D9BCC557-322F-F343-9510-4BD41CBC2839}">
      <dgm:prSet/>
      <dgm:spPr/>
      <dgm:t>
        <a:bodyPr/>
        <a:lstStyle/>
        <a:p>
          <a:endParaRPr lang="en-US"/>
        </a:p>
      </dgm:t>
    </dgm:pt>
    <dgm:pt modelId="{98DA894B-B3D5-5F49-B3E1-8B29F1E75243}" type="sibTrans" cxnId="{D9BCC557-322F-F343-9510-4BD41CBC2839}">
      <dgm:prSet/>
      <dgm:spPr/>
      <dgm:t>
        <a:bodyPr/>
        <a:lstStyle/>
        <a:p>
          <a:endParaRPr lang="en-US"/>
        </a:p>
      </dgm:t>
    </dgm:pt>
    <dgm:pt modelId="{BF087F8B-4CAD-2F46-8E55-4E339764FE74}">
      <dgm:prSet/>
      <dgm:spPr/>
      <dgm:t>
        <a:bodyPr/>
        <a:lstStyle/>
        <a:p>
          <a:r>
            <a:rPr lang="en-US"/>
            <a:t>Residual learning simplifies training of very deep networks and improves convergence​.</a:t>
          </a:r>
        </a:p>
      </dgm:t>
    </dgm:pt>
    <dgm:pt modelId="{F13D6B89-7179-F147-9474-A31D4DFF092E}" type="parTrans" cxnId="{E219A801-EBF7-424F-A064-871DFC56484D}">
      <dgm:prSet/>
      <dgm:spPr/>
      <dgm:t>
        <a:bodyPr/>
        <a:lstStyle/>
        <a:p>
          <a:endParaRPr lang="en-US"/>
        </a:p>
      </dgm:t>
    </dgm:pt>
    <dgm:pt modelId="{8BF752F1-1692-014E-8921-A0A75EFF62FD}" type="sibTrans" cxnId="{E219A801-EBF7-424F-A064-871DFC56484D}">
      <dgm:prSet/>
      <dgm:spPr/>
      <dgm:t>
        <a:bodyPr/>
        <a:lstStyle/>
        <a:p>
          <a:endParaRPr lang="en-US"/>
        </a:p>
      </dgm:t>
    </dgm:pt>
    <dgm:pt modelId="{94163328-0BC1-8C46-BD14-43D9A88297B5}">
      <dgm:prSet/>
      <dgm:spPr/>
      <dgm:t>
        <a:bodyPr/>
        <a:lstStyle/>
        <a:p>
          <a:r>
            <a:rPr lang="en-US"/>
            <a:t>Widely recommended for SR tasks to recover fine details without exploding complexity.</a:t>
          </a:r>
        </a:p>
      </dgm:t>
    </dgm:pt>
    <dgm:pt modelId="{709B12AE-5AF0-9E42-843E-4608C1B4713F}" type="parTrans" cxnId="{F25955A2-B95E-7841-AF03-D3A57E75F56F}">
      <dgm:prSet/>
      <dgm:spPr/>
      <dgm:t>
        <a:bodyPr/>
        <a:lstStyle/>
        <a:p>
          <a:endParaRPr lang="en-US"/>
        </a:p>
      </dgm:t>
    </dgm:pt>
    <dgm:pt modelId="{1687C15D-96F6-2546-B1DA-29EEA76430CC}" type="sibTrans" cxnId="{F25955A2-B95E-7841-AF03-D3A57E75F56F}">
      <dgm:prSet/>
      <dgm:spPr/>
      <dgm:t>
        <a:bodyPr/>
        <a:lstStyle/>
        <a:p>
          <a:endParaRPr lang="en-US"/>
        </a:p>
      </dgm:t>
    </dgm:pt>
    <dgm:pt modelId="{99A037B2-6A9E-BD45-B568-67554ED86AF5}" type="pres">
      <dgm:prSet presAssocID="{E82B2424-ADBB-CF42-86FE-A0DA161A63ED}" presName="linear" presStyleCnt="0">
        <dgm:presLayoutVars>
          <dgm:dir/>
          <dgm:animLvl val="lvl"/>
          <dgm:resizeHandles val="exact"/>
        </dgm:presLayoutVars>
      </dgm:prSet>
      <dgm:spPr/>
    </dgm:pt>
    <dgm:pt modelId="{47955F50-C9B4-1443-8998-DCAC5E0CC552}" type="pres">
      <dgm:prSet presAssocID="{9A4EB9E9-2A4C-DF41-9048-1675DE1D4609}" presName="parentLin" presStyleCnt="0"/>
      <dgm:spPr/>
    </dgm:pt>
    <dgm:pt modelId="{996CD99C-4FA5-E14A-881E-26CA11568DB1}" type="pres">
      <dgm:prSet presAssocID="{9A4EB9E9-2A4C-DF41-9048-1675DE1D4609}" presName="parentLeftMargin" presStyleLbl="node1" presStyleIdx="0" presStyleCnt="3"/>
      <dgm:spPr/>
    </dgm:pt>
    <dgm:pt modelId="{66BBAF98-8565-6F4A-AB69-628989BDC6BF}" type="pres">
      <dgm:prSet presAssocID="{9A4EB9E9-2A4C-DF41-9048-1675DE1D46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E24148-4AA1-4844-80BB-BCA5CDDCD6D8}" type="pres">
      <dgm:prSet presAssocID="{9A4EB9E9-2A4C-DF41-9048-1675DE1D4609}" presName="negativeSpace" presStyleCnt="0"/>
      <dgm:spPr/>
    </dgm:pt>
    <dgm:pt modelId="{616B4F6B-8A0F-4940-A002-5B4B103F4BC3}" type="pres">
      <dgm:prSet presAssocID="{9A4EB9E9-2A4C-DF41-9048-1675DE1D4609}" presName="childText" presStyleLbl="conFgAcc1" presStyleIdx="0" presStyleCnt="3">
        <dgm:presLayoutVars>
          <dgm:bulletEnabled val="1"/>
        </dgm:presLayoutVars>
      </dgm:prSet>
      <dgm:spPr/>
    </dgm:pt>
    <dgm:pt modelId="{8D63474A-8F4F-5347-A1EC-FD989C751943}" type="pres">
      <dgm:prSet presAssocID="{0B453292-2880-BD4D-AB9D-D72FFD4DCF06}" presName="spaceBetweenRectangles" presStyleCnt="0"/>
      <dgm:spPr/>
    </dgm:pt>
    <dgm:pt modelId="{792AE3F7-6156-8147-973E-851A1A41A5E3}" type="pres">
      <dgm:prSet presAssocID="{5E9054EE-360E-5F46-B538-578AA50954C4}" presName="parentLin" presStyleCnt="0"/>
      <dgm:spPr/>
    </dgm:pt>
    <dgm:pt modelId="{5BE7ABE7-DF56-F447-BE06-433E9EDFC252}" type="pres">
      <dgm:prSet presAssocID="{5E9054EE-360E-5F46-B538-578AA50954C4}" presName="parentLeftMargin" presStyleLbl="node1" presStyleIdx="0" presStyleCnt="3"/>
      <dgm:spPr/>
    </dgm:pt>
    <dgm:pt modelId="{3B0C6A07-1514-DD41-B0A0-BC26A71A957B}" type="pres">
      <dgm:prSet presAssocID="{5E9054EE-360E-5F46-B538-578AA50954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2D18E9-32C0-8849-BE05-F7B6B92AAFE5}" type="pres">
      <dgm:prSet presAssocID="{5E9054EE-360E-5F46-B538-578AA50954C4}" presName="negativeSpace" presStyleCnt="0"/>
      <dgm:spPr/>
    </dgm:pt>
    <dgm:pt modelId="{71D66B4A-7A3C-7143-85FD-B36B84B8095E}" type="pres">
      <dgm:prSet presAssocID="{5E9054EE-360E-5F46-B538-578AA50954C4}" presName="childText" presStyleLbl="conFgAcc1" presStyleIdx="1" presStyleCnt="3">
        <dgm:presLayoutVars>
          <dgm:bulletEnabled val="1"/>
        </dgm:presLayoutVars>
      </dgm:prSet>
      <dgm:spPr/>
    </dgm:pt>
    <dgm:pt modelId="{B9E6270F-6A0E-AE4D-859D-4D8D4E0C5CFF}" type="pres">
      <dgm:prSet presAssocID="{FD8A58D8-4F81-D94B-A7A8-AA64A6BF2941}" presName="spaceBetweenRectangles" presStyleCnt="0"/>
      <dgm:spPr/>
    </dgm:pt>
    <dgm:pt modelId="{53DD4E27-7910-1545-ACE8-1AF9BAD9F752}" type="pres">
      <dgm:prSet presAssocID="{CADF53F3-DC07-7F4F-B939-95BD7F01FCA5}" presName="parentLin" presStyleCnt="0"/>
      <dgm:spPr/>
    </dgm:pt>
    <dgm:pt modelId="{5FF4C1DD-DE9A-0448-A010-1EB74CC68AA2}" type="pres">
      <dgm:prSet presAssocID="{CADF53F3-DC07-7F4F-B939-95BD7F01FCA5}" presName="parentLeftMargin" presStyleLbl="node1" presStyleIdx="1" presStyleCnt="3"/>
      <dgm:spPr/>
    </dgm:pt>
    <dgm:pt modelId="{DFC7C911-6C4B-5A4D-A586-3C20310E8EEE}" type="pres">
      <dgm:prSet presAssocID="{CADF53F3-DC07-7F4F-B939-95BD7F01FC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0F4F635-D655-6E45-8350-BF1D08E9B8CA}" type="pres">
      <dgm:prSet presAssocID="{CADF53F3-DC07-7F4F-B939-95BD7F01FCA5}" presName="negativeSpace" presStyleCnt="0"/>
      <dgm:spPr/>
    </dgm:pt>
    <dgm:pt modelId="{DA3C7359-91F5-4A4C-A492-0A565EA89787}" type="pres">
      <dgm:prSet presAssocID="{CADF53F3-DC07-7F4F-B939-95BD7F01FC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19A801-EBF7-424F-A064-871DFC56484D}" srcId="{CADF53F3-DC07-7F4F-B939-95BD7F01FCA5}" destId="{BF087F8B-4CAD-2F46-8E55-4E339764FE74}" srcOrd="0" destOrd="0" parTransId="{F13D6B89-7179-F147-9474-A31D4DFF092E}" sibTransId="{8BF752F1-1692-014E-8921-A0A75EFF62FD}"/>
    <dgm:cxn modelId="{09043123-6303-4948-82C3-6712D6D556C6}" type="presOf" srcId="{9A4EB9E9-2A4C-DF41-9048-1675DE1D4609}" destId="{66BBAF98-8565-6F4A-AB69-628989BDC6BF}" srcOrd="1" destOrd="0" presId="urn:microsoft.com/office/officeart/2005/8/layout/list1"/>
    <dgm:cxn modelId="{E7A09F2D-F559-194F-8023-F3DA12430DA9}" type="presOf" srcId="{5E9054EE-360E-5F46-B538-578AA50954C4}" destId="{5BE7ABE7-DF56-F447-BE06-433E9EDFC252}" srcOrd="0" destOrd="0" presId="urn:microsoft.com/office/officeart/2005/8/layout/list1"/>
    <dgm:cxn modelId="{B35D3D35-55D8-0B48-803F-AD1C4759FFE3}" type="presOf" srcId="{9A4EB9E9-2A4C-DF41-9048-1675DE1D4609}" destId="{996CD99C-4FA5-E14A-881E-26CA11568DB1}" srcOrd="0" destOrd="0" presId="urn:microsoft.com/office/officeart/2005/8/layout/list1"/>
    <dgm:cxn modelId="{39B4733D-5405-F345-833E-38C3AC551DC8}" srcId="{5E9054EE-360E-5F46-B538-578AA50954C4}" destId="{6BC18624-1DBA-F444-82DD-DC0095008F90}" srcOrd="0" destOrd="0" parTransId="{8D1E301E-B5D8-F443-9A1C-B5E155963635}" sibTransId="{4D6443E0-1946-9D42-A16D-611D93708EF4}"/>
    <dgm:cxn modelId="{FC79F743-B189-C34D-AFBF-448A7A44E313}" type="presOf" srcId="{35AFEF98-7C5A-E84C-A360-15ACE611841C}" destId="{616B4F6B-8A0F-4940-A002-5B4B103F4BC3}" srcOrd="0" destOrd="0" presId="urn:microsoft.com/office/officeart/2005/8/layout/list1"/>
    <dgm:cxn modelId="{C59E9E4D-73D7-924B-B2D2-9D7FBF07AA9E}" type="presOf" srcId="{6BC18624-1DBA-F444-82DD-DC0095008F90}" destId="{71D66B4A-7A3C-7143-85FD-B36B84B8095E}" srcOrd="0" destOrd="0" presId="urn:microsoft.com/office/officeart/2005/8/layout/list1"/>
    <dgm:cxn modelId="{D9BCC557-322F-F343-9510-4BD41CBC2839}" srcId="{E82B2424-ADBB-CF42-86FE-A0DA161A63ED}" destId="{CADF53F3-DC07-7F4F-B939-95BD7F01FCA5}" srcOrd="2" destOrd="0" parTransId="{470033A2-718D-F047-830E-206F07F39B1F}" sibTransId="{98DA894B-B3D5-5F49-B3E1-8B29F1E75243}"/>
    <dgm:cxn modelId="{5713CE5D-8734-024B-8950-1E9B72569B76}" type="presOf" srcId="{CADF53F3-DC07-7F4F-B939-95BD7F01FCA5}" destId="{5FF4C1DD-DE9A-0448-A010-1EB74CC68AA2}" srcOrd="0" destOrd="0" presId="urn:microsoft.com/office/officeart/2005/8/layout/list1"/>
    <dgm:cxn modelId="{A1127A61-FAFF-234F-8B20-D8F21964EFA3}" srcId="{E82B2424-ADBB-CF42-86FE-A0DA161A63ED}" destId="{5E9054EE-360E-5F46-B538-578AA50954C4}" srcOrd="1" destOrd="0" parTransId="{F115C15C-B801-3741-8872-7237C2621DB9}" sibTransId="{FD8A58D8-4F81-D94B-A7A8-AA64A6BF2941}"/>
    <dgm:cxn modelId="{567F2C8B-F7DA-4B46-8DC8-BAEC7DAC48E3}" type="presOf" srcId="{CADF53F3-DC07-7F4F-B939-95BD7F01FCA5}" destId="{DFC7C911-6C4B-5A4D-A586-3C20310E8EEE}" srcOrd="1" destOrd="0" presId="urn:microsoft.com/office/officeart/2005/8/layout/list1"/>
    <dgm:cxn modelId="{F400F199-5C4B-5C40-9ED3-72F2C506C49B}" type="presOf" srcId="{BF087F8B-4CAD-2F46-8E55-4E339764FE74}" destId="{DA3C7359-91F5-4A4C-A492-0A565EA89787}" srcOrd="0" destOrd="0" presId="urn:microsoft.com/office/officeart/2005/8/layout/list1"/>
    <dgm:cxn modelId="{F25955A2-B95E-7841-AF03-D3A57E75F56F}" srcId="{CADF53F3-DC07-7F4F-B939-95BD7F01FCA5}" destId="{94163328-0BC1-8C46-BD14-43D9A88297B5}" srcOrd="1" destOrd="0" parTransId="{709B12AE-5AF0-9E42-843E-4608C1B4713F}" sibTransId="{1687C15D-96F6-2546-B1DA-29EEA76430CC}"/>
    <dgm:cxn modelId="{D4CF41A4-3B2D-7C40-88F9-188AC5054328}" srcId="{9A4EB9E9-2A4C-DF41-9048-1675DE1D4609}" destId="{36B6D2F9-4988-104D-ACF1-F54501666604}" srcOrd="1" destOrd="0" parTransId="{BE790E56-8C7E-8F44-8FA6-6C63E6FB9C4A}" sibTransId="{9797AF1E-7CE5-AC49-9C4B-C9670FFF5509}"/>
    <dgm:cxn modelId="{17556CAB-9AC8-9745-9108-1E90968D7CB3}" type="presOf" srcId="{94163328-0BC1-8C46-BD14-43D9A88297B5}" destId="{DA3C7359-91F5-4A4C-A492-0A565EA89787}" srcOrd="0" destOrd="1" presId="urn:microsoft.com/office/officeart/2005/8/layout/list1"/>
    <dgm:cxn modelId="{4E2B82B3-533A-FB4D-B18B-5655A30B8BC6}" type="presOf" srcId="{36B6D2F9-4988-104D-ACF1-F54501666604}" destId="{616B4F6B-8A0F-4940-A002-5B4B103F4BC3}" srcOrd="0" destOrd="1" presId="urn:microsoft.com/office/officeart/2005/8/layout/list1"/>
    <dgm:cxn modelId="{B98805BF-965D-EA48-AF25-8ED0C8F61DC4}" srcId="{E82B2424-ADBB-CF42-86FE-A0DA161A63ED}" destId="{9A4EB9E9-2A4C-DF41-9048-1675DE1D4609}" srcOrd="0" destOrd="0" parTransId="{DB6D1F2E-6410-5D4E-8562-D5AF257FA7D4}" sibTransId="{0B453292-2880-BD4D-AB9D-D72FFD4DCF06}"/>
    <dgm:cxn modelId="{C79851D5-2B56-3042-A2C9-171703F2FDE3}" type="presOf" srcId="{E82B2424-ADBB-CF42-86FE-A0DA161A63ED}" destId="{99A037B2-6A9E-BD45-B568-67554ED86AF5}" srcOrd="0" destOrd="0" presId="urn:microsoft.com/office/officeart/2005/8/layout/list1"/>
    <dgm:cxn modelId="{4BF9E1F4-858F-384E-9100-BEB6D88A1B60}" type="presOf" srcId="{5E9054EE-360E-5F46-B538-578AA50954C4}" destId="{3B0C6A07-1514-DD41-B0A0-BC26A71A957B}" srcOrd="1" destOrd="0" presId="urn:microsoft.com/office/officeart/2005/8/layout/list1"/>
    <dgm:cxn modelId="{21B1A3FC-EAF4-6241-BA0A-BD8AA07BC6DA}" srcId="{9A4EB9E9-2A4C-DF41-9048-1675DE1D4609}" destId="{35AFEF98-7C5A-E84C-A360-15ACE611841C}" srcOrd="0" destOrd="0" parTransId="{FC2E3B26-7192-8642-ACDB-CBE542EC3893}" sibTransId="{9390AC56-0162-FE4E-B4EB-CDAA83FB4C35}"/>
    <dgm:cxn modelId="{500C45B2-FA09-8C4F-AE82-3B8640127CEC}" type="presParOf" srcId="{99A037B2-6A9E-BD45-B568-67554ED86AF5}" destId="{47955F50-C9B4-1443-8998-DCAC5E0CC552}" srcOrd="0" destOrd="0" presId="urn:microsoft.com/office/officeart/2005/8/layout/list1"/>
    <dgm:cxn modelId="{FEBB0578-B8D9-694D-A84B-7F1080BD6FD3}" type="presParOf" srcId="{47955F50-C9B4-1443-8998-DCAC5E0CC552}" destId="{996CD99C-4FA5-E14A-881E-26CA11568DB1}" srcOrd="0" destOrd="0" presId="urn:microsoft.com/office/officeart/2005/8/layout/list1"/>
    <dgm:cxn modelId="{6563BA7E-D75E-374B-B086-1C755B250BEB}" type="presParOf" srcId="{47955F50-C9B4-1443-8998-DCAC5E0CC552}" destId="{66BBAF98-8565-6F4A-AB69-628989BDC6BF}" srcOrd="1" destOrd="0" presId="urn:microsoft.com/office/officeart/2005/8/layout/list1"/>
    <dgm:cxn modelId="{A4CDEEE8-E972-4F45-9C84-C455784B3BEF}" type="presParOf" srcId="{99A037B2-6A9E-BD45-B568-67554ED86AF5}" destId="{D0E24148-4AA1-4844-80BB-BCA5CDDCD6D8}" srcOrd="1" destOrd="0" presId="urn:microsoft.com/office/officeart/2005/8/layout/list1"/>
    <dgm:cxn modelId="{CEAE2B87-1D17-B645-86F4-825E02F3FB5C}" type="presParOf" srcId="{99A037B2-6A9E-BD45-B568-67554ED86AF5}" destId="{616B4F6B-8A0F-4940-A002-5B4B103F4BC3}" srcOrd="2" destOrd="0" presId="urn:microsoft.com/office/officeart/2005/8/layout/list1"/>
    <dgm:cxn modelId="{534A5FA3-B4D8-634B-A9BB-1457733B29D2}" type="presParOf" srcId="{99A037B2-6A9E-BD45-B568-67554ED86AF5}" destId="{8D63474A-8F4F-5347-A1EC-FD989C751943}" srcOrd="3" destOrd="0" presId="urn:microsoft.com/office/officeart/2005/8/layout/list1"/>
    <dgm:cxn modelId="{33AADAE0-AEFB-8742-9710-33C6B6347FF2}" type="presParOf" srcId="{99A037B2-6A9E-BD45-B568-67554ED86AF5}" destId="{792AE3F7-6156-8147-973E-851A1A41A5E3}" srcOrd="4" destOrd="0" presId="urn:microsoft.com/office/officeart/2005/8/layout/list1"/>
    <dgm:cxn modelId="{31737709-79FD-BA4D-946D-610F02BD9410}" type="presParOf" srcId="{792AE3F7-6156-8147-973E-851A1A41A5E3}" destId="{5BE7ABE7-DF56-F447-BE06-433E9EDFC252}" srcOrd="0" destOrd="0" presId="urn:microsoft.com/office/officeart/2005/8/layout/list1"/>
    <dgm:cxn modelId="{2FD6689A-167E-1C4A-8058-C08245B2D08C}" type="presParOf" srcId="{792AE3F7-6156-8147-973E-851A1A41A5E3}" destId="{3B0C6A07-1514-DD41-B0A0-BC26A71A957B}" srcOrd="1" destOrd="0" presId="urn:microsoft.com/office/officeart/2005/8/layout/list1"/>
    <dgm:cxn modelId="{4D6CEFFF-B143-6043-B779-7194892E6E78}" type="presParOf" srcId="{99A037B2-6A9E-BD45-B568-67554ED86AF5}" destId="{732D18E9-32C0-8849-BE05-F7B6B92AAFE5}" srcOrd="5" destOrd="0" presId="urn:microsoft.com/office/officeart/2005/8/layout/list1"/>
    <dgm:cxn modelId="{EEEA6819-5D2F-9047-A321-69E48F88E2CA}" type="presParOf" srcId="{99A037B2-6A9E-BD45-B568-67554ED86AF5}" destId="{71D66B4A-7A3C-7143-85FD-B36B84B8095E}" srcOrd="6" destOrd="0" presId="urn:microsoft.com/office/officeart/2005/8/layout/list1"/>
    <dgm:cxn modelId="{41EE9130-1D4F-C242-BCBC-A470E256EF2C}" type="presParOf" srcId="{99A037B2-6A9E-BD45-B568-67554ED86AF5}" destId="{B9E6270F-6A0E-AE4D-859D-4D8D4E0C5CFF}" srcOrd="7" destOrd="0" presId="urn:microsoft.com/office/officeart/2005/8/layout/list1"/>
    <dgm:cxn modelId="{AEC6634D-8513-814F-9A15-2D5DBE4EF3BD}" type="presParOf" srcId="{99A037B2-6A9E-BD45-B568-67554ED86AF5}" destId="{53DD4E27-7910-1545-ACE8-1AF9BAD9F752}" srcOrd="8" destOrd="0" presId="urn:microsoft.com/office/officeart/2005/8/layout/list1"/>
    <dgm:cxn modelId="{692ED201-7927-A948-9B06-2B80F8ADC4A2}" type="presParOf" srcId="{53DD4E27-7910-1545-ACE8-1AF9BAD9F752}" destId="{5FF4C1DD-DE9A-0448-A010-1EB74CC68AA2}" srcOrd="0" destOrd="0" presId="urn:microsoft.com/office/officeart/2005/8/layout/list1"/>
    <dgm:cxn modelId="{8C8AFDC8-5D0D-4640-82B4-E31F08762133}" type="presParOf" srcId="{53DD4E27-7910-1545-ACE8-1AF9BAD9F752}" destId="{DFC7C911-6C4B-5A4D-A586-3C20310E8EEE}" srcOrd="1" destOrd="0" presId="urn:microsoft.com/office/officeart/2005/8/layout/list1"/>
    <dgm:cxn modelId="{2412D03E-73DC-2445-970D-39455CCAFC68}" type="presParOf" srcId="{99A037B2-6A9E-BD45-B568-67554ED86AF5}" destId="{C0F4F635-D655-6E45-8350-BF1D08E9B8CA}" srcOrd="9" destOrd="0" presId="urn:microsoft.com/office/officeart/2005/8/layout/list1"/>
    <dgm:cxn modelId="{BC5744CA-0B00-AC4B-92BC-6001E3A6B5F4}" type="presParOf" srcId="{99A037B2-6A9E-BD45-B568-67554ED86AF5}" destId="{DA3C7359-91F5-4A4C-A492-0A565EA897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69AC6-D82A-8645-9152-E14228CE7EE7}">
      <dsp:nvSpPr>
        <dsp:cNvPr id="0" name=""/>
        <dsp:cNvSpPr/>
      </dsp:nvSpPr>
      <dsp:spPr>
        <a:xfrm>
          <a:off x="0" y="15539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BA200-EC45-E440-95BF-17D5989B206B}">
      <dsp:nvSpPr>
        <dsp:cNvPr id="0" name=""/>
        <dsp:cNvSpPr/>
      </dsp:nvSpPr>
      <dsp:spPr>
        <a:xfrm>
          <a:off x="351792" y="2255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364761" y="35522"/>
        <a:ext cx="4899159" cy="239742"/>
      </dsp:txXfrm>
    </dsp:sp>
    <dsp:sp modelId="{B03119D0-EE1E-CC4E-85CD-2D8DEA5BE54A}">
      <dsp:nvSpPr>
        <dsp:cNvPr id="0" name=""/>
        <dsp:cNvSpPr/>
      </dsp:nvSpPr>
      <dsp:spPr>
        <a:xfrm>
          <a:off x="0" y="56363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803A7-17E4-6C4A-9AF3-172AD35C1A5B}">
      <dsp:nvSpPr>
        <dsp:cNvPr id="0" name=""/>
        <dsp:cNvSpPr/>
      </dsp:nvSpPr>
      <dsp:spPr>
        <a:xfrm>
          <a:off x="351792" y="43079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Paper Overview</a:t>
          </a:r>
        </a:p>
      </dsp:txBody>
      <dsp:txXfrm>
        <a:off x="364761" y="443762"/>
        <a:ext cx="4899159" cy="239742"/>
      </dsp:txXfrm>
    </dsp:sp>
    <dsp:sp modelId="{415D410C-3870-404C-A114-F51C579BFD6C}">
      <dsp:nvSpPr>
        <dsp:cNvPr id="0" name=""/>
        <dsp:cNvSpPr/>
      </dsp:nvSpPr>
      <dsp:spPr>
        <a:xfrm>
          <a:off x="0" y="97187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F8294-CCD1-FA4E-85B1-3F33B02E8783}">
      <dsp:nvSpPr>
        <dsp:cNvPr id="0" name=""/>
        <dsp:cNvSpPr/>
      </dsp:nvSpPr>
      <dsp:spPr>
        <a:xfrm>
          <a:off x="351792" y="83903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Objectives</a:t>
          </a:r>
        </a:p>
      </dsp:txBody>
      <dsp:txXfrm>
        <a:off x="364761" y="852002"/>
        <a:ext cx="4899159" cy="239742"/>
      </dsp:txXfrm>
    </dsp:sp>
    <dsp:sp modelId="{1BF25731-8E69-384C-A03A-0F8CF7B206F1}">
      <dsp:nvSpPr>
        <dsp:cNvPr id="0" name=""/>
        <dsp:cNvSpPr/>
      </dsp:nvSpPr>
      <dsp:spPr>
        <a:xfrm>
          <a:off x="0" y="138011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C5E0F-4D5D-B741-83D6-37A82881821C}">
      <dsp:nvSpPr>
        <dsp:cNvPr id="0" name=""/>
        <dsp:cNvSpPr/>
      </dsp:nvSpPr>
      <dsp:spPr>
        <a:xfrm>
          <a:off x="351792" y="124727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</a:t>
          </a:r>
        </a:p>
      </dsp:txBody>
      <dsp:txXfrm>
        <a:off x="364761" y="1260242"/>
        <a:ext cx="4899159" cy="239742"/>
      </dsp:txXfrm>
    </dsp:sp>
    <dsp:sp modelId="{D6AB01BA-B911-1442-8182-C022BDB6ADE3}">
      <dsp:nvSpPr>
        <dsp:cNvPr id="0" name=""/>
        <dsp:cNvSpPr/>
      </dsp:nvSpPr>
      <dsp:spPr>
        <a:xfrm>
          <a:off x="0" y="178835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CC181-4238-7E44-B1C5-B85CDBBAA217}">
      <dsp:nvSpPr>
        <dsp:cNvPr id="0" name=""/>
        <dsp:cNvSpPr/>
      </dsp:nvSpPr>
      <dsp:spPr>
        <a:xfrm>
          <a:off x="351792" y="165551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Methodology</a:t>
          </a:r>
        </a:p>
      </dsp:txBody>
      <dsp:txXfrm>
        <a:off x="364761" y="1668482"/>
        <a:ext cx="4899159" cy="239742"/>
      </dsp:txXfrm>
    </dsp:sp>
    <dsp:sp modelId="{143DE499-7FB7-5C4B-A888-4A8E233B5E45}">
      <dsp:nvSpPr>
        <dsp:cNvPr id="0" name=""/>
        <dsp:cNvSpPr/>
      </dsp:nvSpPr>
      <dsp:spPr>
        <a:xfrm>
          <a:off x="0" y="219659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8AC28-0917-DA4A-8919-928013B7A42A}">
      <dsp:nvSpPr>
        <dsp:cNvPr id="0" name=""/>
        <dsp:cNvSpPr/>
      </dsp:nvSpPr>
      <dsp:spPr>
        <a:xfrm>
          <a:off x="351792" y="206375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Architecture</a:t>
          </a:r>
        </a:p>
      </dsp:txBody>
      <dsp:txXfrm>
        <a:off x="364761" y="2076722"/>
        <a:ext cx="4899159" cy="239742"/>
      </dsp:txXfrm>
    </dsp:sp>
    <dsp:sp modelId="{3807F5A8-AEAE-B247-984D-3AC09BC69F12}">
      <dsp:nvSpPr>
        <dsp:cNvPr id="0" name=""/>
        <dsp:cNvSpPr/>
      </dsp:nvSpPr>
      <dsp:spPr>
        <a:xfrm>
          <a:off x="0" y="260483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C5303-5F97-5044-A18E-00D2F1F034FC}">
      <dsp:nvSpPr>
        <dsp:cNvPr id="0" name=""/>
        <dsp:cNvSpPr/>
      </dsp:nvSpPr>
      <dsp:spPr>
        <a:xfrm>
          <a:off x="351792" y="247199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Summary</a:t>
          </a:r>
        </a:p>
      </dsp:txBody>
      <dsp:txXfrm>
        <a:off x="364761" y="2484962"/>
        <a:ext cx="4899159" cy="239742"/>
      </dsp:txXfrm>
    </dsp:sp>
    <dsp:sp modelId="{66116C69-A7E6-1648-8F0A-E01F725B0813}">
      <dsp:nvSpPr>
        <dsp:cNvPr id="0" name=""/>
        <dsp:cNvSpPr/>
      </dsp:nvSpPr>
      <dsp:spPr>
        <a:xfrm>
          <a:off x="0" y="301307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3785B-C400-A144-8BDF-D30A61D90542}">
      <dsp:nvSpPr>
        <dsp:cNvPr id="0" name=""/>
        <dsp:cNvSpPr/>
      </dsp:nvSpPr>
      <dsp:spPr>
        <a:xfrm>
          <a:off x="351792" y="288023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 and Evaluation</a:t>
          </a:r>
        </a:p>
      </dsp:txBody>
      <dsp:txXfrm>
        <a:off x="364761" y="2893202"/>
        <a:ext cx="4899159" cy="239742"/>
      </dsp:txXfrm>
    </dsp:sp>
    <dsp:sp modelId="{4BFC5E0C-19F7-FC41-BAB1-1C8217B25DAD}">
      <dsp:nvSpPr>
        <dsp:cNvPr id="0" name=""/>
        <dsp:cNvSpPr/>
      </dsp:nvSpPr>
      <dsp:spPr>
        <a:xfrm>
          <a:off x="0" y="3421313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01CDF-FA49-B741-93FE-8B1ECE170077}">
      <dsp:nvSpPr>
        <dsp:cNvPr id="0" name=""/>
        <dsp:cNvSpPr/>
      </dsp:nvSpPr>
      <dsp:spPr>
        <a:xfrm>
          <a:off x="351792" y="3288473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Deployment</a:t>
          </a:r>
        </a:p>
      </dsp:txBody>
      <dsp:txXfrm>
        <a:off x="364761" y="3301442"/>
        <a:ext cx="4899159" cy="239742"/>
      </dsp:txXfrm>
    </dsp:sp>
    <dsp:sp modelId="{0B92349B-AD2C-4047-A6DF-5C25A0AB44DE}">
      <dsp:nvSpPr>
        <dsp:cNvPr id="0" name=""/>
        <dsp:cNvSpPr/>
      </dsp:nvSpPr>
      <dsp:spPr>
        <a:xfrm>
          <a:off x="0" y="3829552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D5267-1DEF-6F4A-B165-98E377CC0512}">
      <dsp:nvSpPr>
        <dsp:cNvPr id="0" name=""/>
        <dsp:cNvSpPr/>
      </dsp:nvSpPr>
      <dsp:spPr>
        <a:xfrm>
          <a:off x="351792" y="3696712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Observations</a:t>
          </a:r>
        </a:p>
      </dsp:txBody>
      <dsp:txXfrm>
        <a:off x="364761" y="3709681"/>
        <a:ext cx="4899159" cy="239742"/>
      </dsp:txXfrm>
    </dsp:sp>
    <dsp:sp modelId="{C2331795-8D29-004F-9FA9-23F00D1A431C}">
      <dsp:nvSpPr>
        <dsp:cNvPr id="0" name=""/>
        <dsp:cNvSpPr/>
      </dsp:nvSpPr>
      <dsp:spPr>
        <a:xfrm>
          <a:off x="0" y="4237792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F7061-B4A5-7941-AD64-AE6209A8F8C9}">
      <dsp:nvSpPr>
        <dsp:cNvPr id="0" name=""/>
        <dsp:cNvSpPr/>
      </dsp:nvSpPr>
      <dsp:spPr>
        <a:xfrm>
          <a:off x="351792" y="4104952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Work</a:t>
          </a:r>
        </a:p>
      </dsp:txBody>
      <dsp:txXfrm>
        <a:off x="364761" y="4117921"/>
        <a:ext cx="4899159" cy="239742"/>
      </dsp:txXfrm>
    </dsp:sp>
    <dsp:sp modelId="{FB822C06-8090-E143-9FBA-DF696F46B27D}">
      <dsp:nvSpPr>
        <dsp:cNvPr id="0" name=""/>
        <dsp:cNvSpPr/>
      </dsp:nvSpPr>
      <dsp:spPr>
        <a:xfrm>
          <a:off x="0" y="4646032"/>
          <a:ext cx="7035853" cy="226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F9DE-DE0B-4242-90E0-28B576941948}">
      <dsp:nvSpPr>
        <dsp:cNvPr id="0" name=""/>
        <dsp:cNvSpPr/>
      </dsp:nvSpPr>
      <dsp:spPr>
        <a:xfrm>
          <a:off x="351792" y="4513192"/>
          <a:ext cx="4925097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57" tIns="0" rIns="18615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364761" y="4526161"/>
        <a:ext cx="4899159" cy="239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29A09-C41A-9C40-87C9-ABF1B79E37D2}">
      <dsp:nvSpPr>
        <dsp:cNvPr id="0" name=""/>
        <dsp:cNvSpPr/>
      </dsp:nvSpPr>
      <dsp:spPr>
        <a:xfrm>
          <a:off x="0" y="550897"/>
          <a:ext cx="5832087" cy="11513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5" tIns="354076" rIns="45263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Blocks that recalibrate channel-wise feature responses by learning to emphasize important channels and suppress irrelevant ones.</a:t>
          </a:r>
        </a:p>
      </dsp:txBody>
      <dsp:txXfrm>
        <a:off x="0" y="550897"/>
        <a:ext cx="5832087" cy="1151324"/>
      </dsp:txXfrm>
    </dsp:sp>
    <dsp:sp modelId="{697F47EC-9919-2D4F-B92E-68B97A9AF335}">
      <dsp:nvSpPr>
        <dsp:cNvPr id="0" name=""/>
        <dsp:cNvSpPr/>
      </dsp:nvSpPr>
      <dsp:spPr>
        <a:xfrm>
          <a:off x="291604" y="299977"/>
          <a:ext cx="408246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4307" tIns="0" rIns="15430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What it is</a:t>
          </a:r>
          <a:r>
            <a:rPr lang="en-US" sz="1700" kern="1200"/>
            <a:t>:</a:t>
          </a:r>
        </a:p>
      </dsp:txBody>
      <dsp:txXfrm>
        <a:off x="316102" y="324475"/>
        <a:ext cx="4033464" cy="452844"/>
      </dsp:txXfrm>
    </dsp:sp>
    <dsp:sp modelId="{38DDDFDE-9D37-864E-AAA9-03EC270646BE}">
      <dsp:nvSpPr>
        <dsp:cNvPr id="0" name=""/>
        <dsp:cNvSpPr/>
      </dsp:nvSpPr>
      <dsp:spPr>
        <a:xfrm>
          <a:off x="0" y="2044942"/>
          <a:ext cx="5832087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5" tIns="354076" rIns="45263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Inserted an Attention Block after the Residual Block to focus on the most informative feature maps.</a:t>
          </a:r>
        </a:p>
      </dsp:txBody>
      <dsp:txXfrm>
        <a:off x="0" y="2044942"/>
        <a:ext cx="5832087" cy="937124"/>
      </dsp:txXfrm>
    </dsp:sp>
    <dsp:sp modelId="{30760536-64A8-D34C-8D05-D4D88FDBFF85}">
      <dsp:nvSpPr>
        <dsp:cNvPr id="0" name=""/>
        <dsp:cNvSpPr/>
      </dsp:nvSpPr>
      <dsp:spPr>
        <a:xfrm>
          <a:off x="291604" y="1794022"/>
          <a:ext cx="408246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4307" tIns="0" rIns="15430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How it is used in our project</a:t>
          </a:r>
          <a:r>
            <a:rPr lang="en-US" sz="1700" kern="1200"/>
            <a:t>:</a:t>
          </a:r>
        </a:p>
      </dsp:txBody>
      <dsp:txXfrm>
        <a:off x="316102" y="1818520"/>
        <a:ext cx="4033464" cy="452844"/>
      </dsp:txXfrm>
    </dsp:sp>
    <dsp:sp modelId="{0F9C3F82-14C9-0348-93B7-2164AF2B6D75}">
      <dsp:nvSpPr>
        <dsp:cNvPr id="0" name=""/>
        <dsp:cNvSpPr/>
      </dsp:nvSpPr>
      <dsp:spPr>
        <a:xfrm>
          <a:off x="0" y="3324786"/>
          <a:ext cx="5832087" cy="11513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5" tIns="354076" rIns="45263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Attention mechanisms (especially channel attention like SE-Block) improve feature discriminability and enhance SR model robustness​.</a:t>
          </a:r>
        </a:p>
      </dsp:txBody>
      <dsp:txXfrm>
        <a:off x="0" y="3324786"/>
        <a:ext cx="5832087" cy="1151324"/>
      </dsp:txXfrm>
    </dsp:sp>
    <dsp:sp modelId="{CFAB573B-C537-074F-8F4A-FE37AF790B84}">
      <dsp:nvSpPr>
        <dsp:cNvPr id="0" name=""/>
        <dsp:cNvSpPr/>
      </dsp:nvSpPr>
      <dsp:spPr>
        <a:xfrm>
          <a:off x="291604" y="3073866"/>
          <a:ext cx="408246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4307" tIns="0" rIns="15430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Reference Justification (Paper)</a:t>
          </a:r>
          <a:r>
            <a:rPr lang="en-US" sz="1700" kern="1200"/>
            <a:t>:</a:t>
          </a:r>
        </a:p>
      </dsp:txBody>
      <dsp:txXfrm>
        <a:off x="316102" y="3098364"/>
        <a:ext cx="4033464" cy="4528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1B57A-6B79-274B-9D1E-A966B9DEC3EE}">
      <dsp:nvSpPr>
        <dsp:cNvPr id="0" name=""/>
        <dsp:cNvSpPr/>
      </dsp:nvSpPr>
      <dsp:spPr>
        <a:xfrm>
          <a:off x="0" y="273778"/>
          <a:ext cx="6015565" cy="1419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75" tIns="354076" rIns="4668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 structure where outputs of all previous layers are concatenated and fed into subsequent layers.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Promotes feature reuse and strengthens gradient flow.</a:t>
          </a:r>
        </a:p>
      </dsp:txBody>
      <dsp:txXfrm>
        <a:off x="0" y="273778"/>
        <a:ext cx="6015565" cy="1419074"/>
      </dsp:txXfrm>
    </dsp:sp>
    <dsp:sp modelId="{E6FF487D-C642-444E-B66B-4C5FBC2BCA45}">
      <dsp:nvSpPr>
        <dsp:cNvPr id="0" name=""/>
        <dsp:cNvSpPr/>
      </dsp:nvSpPr>
      <dsp:spPr>
        <a:xfrm>
          <a:off x="300778" y="22858"/>
          <a:ext cx="421089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162" tIns="0" rIns="15916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What it is</a:t>
          </a:r>
          <a:r>
            <a:rPr lang="en-US" sz="1700" kern="1200"/>
            <a:t>:</a:t>
          </a:r>
        </a:p>
      </dsp:txBody>
      <dsp:txXfrm>
        <a:off x="325276" y="47356"/>
        <a:ext cx="4161899" cy="452844"/>
      </dsp:txXfrm>
    </dsp:sp>
    <dsp:sp modelId="{A8F41CAA-AE1B-EF4D-93EE-FC66DAFCED03}">
      <dsp:nvSpPr>
        <dsp:cNvPr id="0" name=""/>
        <dsp:cNvSpPr/>
      </dsp:nvSpPr>
      <dsp:spPr>
        <a:xfrm>
          <a:off x="0" y="2035573"/>
          <a:ext cx="6015565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75" tIns="354076" rIns="4668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Added a Dense Block after the Attention Block to combine multi-scale features before pooling.</a:t>
          </a:r>
        </a:p>
      </dsp:txBody>
      <dsp:txXfrm>
        <a:off x="0" y="2035573"/>
        <a:ext cx="6015565" cy="937124"/>
      </dsp:txXfrm>
    </dsp:sp>
    <dsp:sp modelId="{E8BFC102-B088-BE49-B9B1-0327F5DCB487}">
      <dsp:nvSpPr>
        <dsp:cNvPr id="0" name=""/>
        <dsp:cNvSpPr/>
      </dsp:nvSpPr>
      <dsp:spPr>
        <a:xfrm>
          <a:off x="300778" y="1784653"/>
          <a:ext cx="421089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162" tIns="0" rIns="15916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How it is used in our project</a:t>
          </a:r>
          <a:r>
            <a:rPr lang="en-US" sz="1700" kern="1200" dirty="0"/>
            <a:t>:</a:t>
          </a:r>
        </a:p>
      </dsp:txBody>
      <dsp:txXfrm>
        <a:off x="325276" y="1809151"/>
        <a:ext cx="4161899" cy="452844"/>
      </dsp:txXfrm>
    </dsp:sp>
    <dsp:sp modelId="{DA075F4C-F62D-C445-A4EE-77BB8CF8051F}">
      <dsp:nvSpPr>
        <dsp:cNvPr id="0" name=""/>
        <dsp:cNvSpPr/>
      </dsp:nvSpPr>
      <dsp:spPr>
        <a:xfrm>
          <a:off x="0" y="3315417"/>
          <a:ext cx="6015565" cy="1419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6875" tIns="354076" rIns="4668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Dense connections are crucial for preserving both low-level and high-level features during SR​.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Helps mitigate feature loss common in deep SR networks.</a:t>
          </a:r>
        </a:p>
      </dsp:txBody>
      <dsp:txXfrm>
        <a:off x="0" y="3315417"/>
        <a:ext cx="6015565" cy="1419074"/>
      </dsp:txXfrm>
    </dsp:sp>
    <dsp:sp modelId="{FD85CF89-92B8-AD49-81E3-A1D70B69582C}">
      <dsp:nvSpPr>
        <dsp:cNvPr id="0" name=""/>
        <dsp:cNvSpPr/>
      </dsp:nvSpPr>
      <dsp:spPr>
        <a:xfrm>
          <a:off x="300778" y="3064497"/>
          <a:ext cx="421089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162" tIns="0" rIns="15916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Reference Justification (Paper)</a:t>
          </a:r>
          <a:r>
            <a:rPr lang="en-US" sz="1700" kern="1200"/>
            <a:t>:</a:t>
          </a:r>
        </a:p>
      </dsp:txBody>
      <dsp:txXfrm>
        <a:off x="325276" y="3088995"/>
        <a:ext cx="4161899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70286-3FB7-AD4A-9741-6534288294D7}">
      <dsp:nvSpPr>
        <dsp:cNvPr id="0" name=""/>
        <dsp:cNvSpPr/>
      </dsp:nvSpPr>
      <dsp:spPr>
        <a:xfrm>
          <a:off x="0" y="473942"/>
          <a:ext cx="5887842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962" tIns="354076" rIns="4569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Parallel convolution paths with different kernel sizes (3×3, 5×5) to capture features at multiple scales.</a:t>
          </a:r>
        </a:p>
      </dsp:txBody>
      <dsp:txXfrm>
        <a:off x="0" y="473942"/>
        <a:ext cx="5887842" cy="937124"/>
      </dsp:txXfrm>
    </dsp:sp>
    <dsp:sp modelId="{FB774C42-ED9A-584F-9226-AE963228B84C}">
      <dsp:nvSpPr>
        <dsp:cNvPr id="0" name=""/>
        <dsp:cNvSpPr/>
      </dsp:nvSpPr>
      <dsp:spPr>
        <a:xfrm>
          <a:off x="294392" y="223022"/>
          <a:ext cx="412149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5783" tIns="0" rIns="15578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What it is</a:t>
          </a:r>
          <a:r>
            <a:rPr lang="en-US" sz="1700" kern="1200"/>
            <a:t>:</a:t>
          </a:r>
        </a:p>
      </dsp:txBody>
      <dsp:txXfrm>
        <a:off x="318890" y="247520"/>
        <a:ext cx="4072494" cy="452844"/>
      </dsp:txXfrm>
    </dsp:sp>
    <dsp:sp modelId="{960D3DDA-FFA8-C041-A863-E916E7B41EBD}">
      <dsp:nvSpPr>
        <dsp:cNvPr id="0" name=""/>
        <dsp:cNvSpPr/>
      </dsp:nvSpPr>
      <dsp:spPr>
        <a:xfrm>
          <a:off x="0" y="1753787"/>
          <a:ext cx="5887842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962" tIns="354076" rIns="4569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Implemented two convolutional paths with different filter sizes, then concatenated the outputs.</a:t>
          </a:r>
        </a:p>
      </dsp:txBody>
      <dsp:txXfrm>
        <a:off x="0" y="1753787"/>
        <a:ext cx="5887842" cy="937124"/>
      </dsp:txXfrm>
    </dsp:sp>
    <dsp:sp modelId="{E1214F7E-39ED-9F44-B4FB-9515DC792537}">
      <dsp:nvSpPr>
        <dsp:cNvPr id="0" name=""/>
        <dsp:cNvSpPr/>
      </dsp:nvSpPr>
      <dsp:spPr>
        <a:xfrm>
          <a:off x="294392" y="1502867"/>
          <a:ext cx="412149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5783" tIns="0" rIns="15578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How it is used in our project</a:t>
          </a:r>
          <a:r>
            <a:rPr lang="en-US" sz="1700" kern="1200"/>
            <a:t>:</a:t>
          </a:r>
        </a:p>
      </dsp:txBody>
      <dsp:txXfrm>
        <a:off x="318890" y="1527365"/>
        <a:ext cx="4072494" cy="452844"/>
      </dsp:txXfrm>
    </dsp:sp>
    <dsp:sp modelId="{F060CBB8-C837-9249-B479-9F15548F6541}">
      <dsp:nvSpPr>
        <dsp:cNvPr id="0" name=""/>
        <dsp:cNvSpPr/>
      </dsp:nvSpPr>
      <dsp:spPr>
        <a:xfrm>
          <a:off x="0" y="3033632"/>
          <a:ext cx="5887842" cy="1419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962" tIns="354076" rIns="4569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Multi-path architectures enhance model flexibility and capture diverse spatial information​.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Helps in SR where details at different spatial scales must be recovered simultaneously.</a:t>
          </a:r>
        </a:p>
      </dsp:txBody>
      <dsp:txXfrm>
        <a:off x="0" y="3033632"/>
        <a:ext cx="5887842" cy="1419074"/>
      </dsp:txXfrm>
    </dsp:sp>
    <dsp:sp modelId="{8BD16282-D86C-0E4B-A9B8-C5498A3CE066}">
      <dsp:nvSpPr>
        <dsp:cNvPr id="0" name=""/>
        <dsp:cNvSpPr/>
      </dsp:nvSpPr>
      <dsp:spPr>
        <a:xfrm>
          <a:off x="294392" y="2782712"/>
          <a:ext cx="412149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5783" tIns="0" rIns="15578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Reference Justification (Paper)</a:t>
          </a:r>
          <a:r>
            <a:rPr lang="en-US" sz="1700" kern="1200"/>
            <a:t>:</a:t>
          </a:r>
        </a:p>
      </dsp:txBody>
      <dsp:txXfrm>
        <a:off x="318890" y="2807210"/>
        <a:ext cx="4072494" cy="4528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556A0-17D5-2348-8C85-65C4EB274A71}">
      <dsp:nvSpPr>
        <dsp:cNvPr id="0" name=""/>
        <dsp:cNvSpPr/>
      </dsp:nvSpPr>
      <dsp:spPr>
        <a:xfrm>
          <a:off x="0" y="272911"/>
          <a:ext cx="106564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4FB92-AE59-614F-87B7-D4EA0620EC81}">
      <dsp:nvSpPr>
        <dsp:cNvPr id="0" name=""/>
        <dsp:cNvSpPr/>
      </dsp:nvSpPr>
      <dsp:spPr>
        <a:xfrm>
          <a:off x="532824" y="51511"/>
          <a:ext cx="7459541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Original 28x28</a:t>
          </a:r>
          <a:r>
            <a:rPr lang="en-US" sz="1500" b="0" i="0" kern="1200" dirty="0"/>
            <a:t>: Fuzzy, small, lacks fine details.​</a:t>
          </a:r>
          <a:endParaRPr lang="en-US" sz="1500" kern="1200" dirty="0"/>
        </a:p>
      </dsp:txBody>
      <dsp:txXfrm>
        <a:off x="554440" y="73127"/>
        <a:ext cx="7416309" cy="399568"/>
      </dsp:txXfrm>
    </dsp:sp>
    <dsp:sp modelId="{834492D9-5FB3-4C42-B44A-4BB3E6AA4B2A}">
      <dsp:nvSpPr>
        <dsp:cNvPr id="0" name=""/>
        <dsp:cNvSpPr/>
      </dsp:nvSpPr>
      <dsp:spPr>
        <a:xfrm>
          <a:off x="0" y="953311"/>
          <a:ext cx="106564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A2CE-34EA-FC4D-A8FD-B79FD4308685}">
      <dsp:nvSpPr>
        <dsp:cNvPr id="0" name=""/>
        <dsp:cNvSpPr/>
      </dsp:nvSpPr>
      <dsp:spPr>
        <a:xfrm>
          <a:off x="532824" y="731911"/>
          <a:ext cx="7459541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Upscaled 140x140</a:t>
          </a:r>
          <a:r>
            <a:rPr lang="en-US" sz="1500" b="0" i="0" kern="1200" dirty="0"/>
            <a:t>: Sharper, easier to recognize, improves classification.​</a:t>
          </a:r>
          <a:endParaRPr lang="en-US" sz="1500" kern="1200" dirty="0"/>
        </a:p>
      </dsp:txBody>
      <dsp:txXfrm>
        <a:off x="554440" y="753527"/>
        <a:ext cx="7416309" cy="399568"/>
      </dsp:txXfrm>
    </dsp:sp>
    <dsp:sp modelId="{352861E4-2FA0-8349-8183-A29AAFD65042}">
      <dsp:nvSpPr>
        <dsp:cNvPr id="0" name=""/>
        <dsp:cNvSpPr/>
      </dsp:nvSpPr>
      <dsp:spPr>
        <a:xfrm>
          <a:off x="0" y="1633711"/>
          <a:ext cx="10656488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62" tIns="312420" rIns="82706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 dirty="0"/>
            <a:t>Increased Prediction Consistency:</a:t>
          </a:r>
          <a:r>
            <a:rPr lang="en-US" sz="1500" b="0" i="0" kern="1200" dirty="0"/>
            <a:t>​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The classifier exhibits </a:t>
          </a:r>
          <a:r>
            <a:rPr lang="en-US" sz="1500" b="1" i="0" kern="1200" dirty="0"/>
            <a:t>higher confidence scores</a:t>
          </a:r>
          <a:r>
            <a:rPr lang="en-US" sz="1500" b="0" i="0" kern="1200" dirty="0"/>
            <a:t> across all classes after super-resolution and misclassifications are substantially reduced.​</a:t>
          </a:r>
          <a:endParaRPr lang="en-US" sz="1500" kern="1200" dirty="0"/>
        </a:p>
      </dsp:txBody>
      <dsp:txXfrm>
        <a:off x="0" y="1633711"/>
        <a:ext cx="10656488" cy="1063125"/>
      </dsp:txXfrm>
    </dsp:sp>
    <dsp:sp modelId="{849DDBD5-98BC-FD45-8C9A-A070C001DBA8}">
      <dsp:nvSpPr>
        <dsp:cNvPr id="0" name=""/>
        <dsp:cNvSpPr/>
      </dsp:nvSpPr>
      <dsp:spPr>
        <a:xfrm>
          <a:off x="532824" y="1412311"/>
          <a:ext cx="7459541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Observed Effects on Model Performance:</a:t>
          </a:r>
          <a:r>
            <a:rPr lang="en-US" sz="1500" b="0" i="0" kern="1200" dirty="0"/>
            <a:t>​</a:t>
          </a:r>
          <a:endParaRPr lang="en-US" sz="1500" kern="1200" dirty="0"/>
        </a:p>
      </dsp:txBody>
      <dsp:txXfrm>
        <a:off x="554440" y="1433927"/>
        <a:ext cx="7416309" cy="399568"/>
      </dsp:txXfrm>
    </dsp:sp>
    <dsp:sp modelId="{D48FD70C-4D0C-4640-A7D0-45EAD7A06291}">
      <dsp:nvSpPr>
        <dsp:cNvPr id="0" name=""/>
        <dsp:cNvSpPr/>
      </dsp:nvSpPr>
      <dsp:spPr>
        <a:xfrm>
          <a:off x="0" y="2999236"/>
          <a:ext cx="10656488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62" tIns="312420" rIns="82706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Borderline digits like </a:t>
          </a:r>
          <a:r>
            <a:rPr lang="en-US" sz="1500" b="1" i="0" kern="1200" dirty="0"/>
            <a:t>'1' vs '7'</a:t>
          </a:r>
          <a:r>
            <a:rPr lang="en-US" sz="1500" b="0" i="0" kern="1200" dirty="0"/>
            <a:t> or </a:t>
          </a:r>
          <a:r>
            <a:rPr lang="en-US" sz="1500" b="1" i="0" kern="1200" dirty="0"/>
            <a:t>'4' vs '9'</a:t>
          </a:r>
          <a:r>
            <a:rPr lang="en-US" sz="1500" b="0" i="0" kern="1200" dirty="0"/>
            <a:t>, which previously confused the model, are now </a:t>
          </a:r>
          <a:r>
            <a:rPr lang="en-US" sz="1500" b="1" i="0" kern="1200" dirty="0"/>
            <a:t>separated more distinctly </a:t>
          </a:r>
          <a:r>
            <a:rPr lang="en-US" sz="1500" b="0" i="0" kern="1200" dirty="0"/>
            <a:t>and improved ability to recognize subtle curves (important for '2', '3', '5', '6', '8').​</a:t>
          </a:r>
          <a:endParaRPr lang="en-US" sz="1500" kern="1200" dirty="0"/>
        </a:p>
      </dsp:txBody>
      <dsp:txXfrm>
        <a:off x="0" y="2999236"/>
        <a:ext cx="10656488" cy="826875"/>
      </dsp:txXfrm>
    </dsp:sp>
    <dsp:sp modelId="{C74E5EB6-C1E2-884D-8886-C0A0BFA47F1F}">
      <dsp:nvSpPr>
        <dsp:cNvPr id="0" name=""/>
        <dsp:cNvSpPr/>
      </dsp:nvSpPr>
      <dsp:spPr>
        <a:xfrm>
          <a:off x="532824" y="2777836"/>
          <a:ext cx="7459541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Impact on Difficult Cases:</a:t>
          </a:r>
          <a:r>
            <a:rPr lang="en-US" sz="1500" b="0" i="0" kern="1200"/>
            <a:t>​</a:t>
          </a:r>
          <a:endParaRPr lang="en-US" sz="1500" kern="1200"/>
        </a:p>
      </dsp:txBody>
      <dsp:txXfrm>
        <a:off x="554440" y="2799452"/>
        <a:ext cx="7416309" cy="399568"/>
      </dsp:txXfrm>
    </dsp:sp>
    <dsp:sp modelId="{96E772A3-3EB3-CF48-8632-3E91C054CE86}">
      <dsp:nvSpPr>
        <dsp:cNvPr id="0" name=""/>
        <dsp:cNvSpPr/>
      </dsp:nvSpPr>
      <dsp:spPr>
        <a:xfrm>
          <a:off x="0" y="4128510"/>
          <a:ext cx="10656488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62" tIns="312420" rIns="82706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Classifier accuracy improved by around </a:t>
          </a:r>
          <a:r>
            <a:rPr lang="en-US" sz="1500" b="1" i="0" kern="1200" dirty="0"/>
            <a:t>3–5%</a:t>
          </a:r>
          <a:r>
            <a:rPr lang="en-US" sz="1500" b="0" i="0" kern="1200" dirty="0"/>
            <a:t> compared to training directly on original 28x28 inputs and also reduced variance in predictions.​</a:t>
          </a:r>
          <a:endParaRPr lang="en-US" sz="1500" kern="1200" dirty="0"/>
        </a:p>
      </dsp:txBody>
      <dsp:txXfrm>
        <a:off x="0" y="4128510"/>
        <a:ext cx="10656488" cy="826875"/>
      </dsp:txXfrm>
    </dsp:sp>
    <dsp:sp modelId="{20DB511B-C43C-4F41-8B17-2D92FEBFA28D}">
      <dsp:nvSpPr>
        <dsp:cNvPr id="0" name=""/>
        <dsp:cNvSpPr/>
      </dsp:nvSpPr>
      <dsp:spPr>
        <a:xfrm>
          <a:off x="532824" y="3907111"/>
          <a:ext cx="7459541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Quantitative Improvement:</a:t>
          </a:r>
          <a:r>
            <a:rPr lang="en-US" sz="1500" b="0" i="0" kern="1200" dirty="0"/>
            <a:t>​</a:t>
          </a:r>
          <a:endParaRPr lang="en-US" sz="1500" kern="1200" dirty="0"/>
        </a:p>
      </dsp:txBody>
      <dsp:txXfrm>
        <a:off x="554440" y="3928727"/>
        <a:ext cx="7416309" cy="3995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E41E9-EE93-4B44-8BE6-75EB9101B2F3}">
      <dsp:nvSpPr>
        <dsp:cNvPr id="0" name=""/>
        <dsp:cNvSpPr/>
      </dsp:nvSpPr>
      <dsp:spPr>
        <a:xfrm>
          <a:off x="0" y="30476"/>
          <a:ext cx="10125307" cy="514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Why Gradio?​</a:t>
          </a:r>
          <a:endParaRPr lang="en-US" sz="2200" kern="1200" dirty="0"/>
        </a:p>
      </dsp:txBody>
      <dsp:txXfrm>
        <a:off x="25130" y="55606"/>
        <a:ext cx="10075047" cy="464540"/>
      </dsp:txXfrm>
    </dsp:sp>
    <dsp:sp modelId="{009EDC06-1F1B-DD46-8D2E-5F3DBA751C85}">
      <dsp:nvSpPr>
        <dsp:cNvPr id="0" name=""/>
        <dsp:cNvSpPr/>
      </dsp:nvSpPr>
      <dsp:spPr>
        <a:xfrm>
          <a:off x="0" y="545277"/>
          <a:ext cx="1012530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Quick, interactive frontend without complex backend code.​</a:t>
          </a:r>
          <a:endParaRPr lang="en-US" sz="1700" kern="1200" dirty="0"/>
        </a:p>
      </dsp:txBody>
      <dsp:txXfrm>
        <a:off x="0" y="545277"/>
        <a:ext cx="10125307" cy="364320"/>
      </dsp:txXfrm>
    </dsp:sp>
    <dsp:sp modelId="{F49D3DF2-423B-9C4F-9A24-0CC8AE992513}">
      <dsp:nvSpPr>
        <dsp:cNvPr id="0" name=""/>
        <dsp:cNvSpPr/>
      </dsp:nvSpPr>
      <dsp:spPr>
        <a:xfrm>
          <a:off x="0" y="909597"/>
          <a:ext cx="10125307" cy="514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Gradio interface Details:​</a:t>
          </a:r>
          <a:endParaRPr lang="en-US" sz="2200" kern="1200" dirty="0"/>
        </a:p>
      </dsp:txBody>
      <dsp:txXfrm>
        <a:off x="25130" y="934727"/>
        <a:ext cx="10075047" cy="464540"/>
      </dsp:txXfrm>
    </dsp:sp>
    <dsp:sp modelId="{C05B5F83-2C6C-1C4B-9C6A-A341090AADD4}">
      <dsp:nvSpPr>
        <dsp:cNvPr id="0" name=""/>
        <dsp:cNvSpPr/>
      </dsp:nvSpPr>
      <dsp:spPr>
        <a:xfrm>
          <a:off x="0" y="1424397"/>
          <a:ext cx="10125307" cy="25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Input: Upload from test digit.​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Process:​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Upscale with SR model.​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Predict using CNN classifier.​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Output:​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Show original ➔ upscaled ➔ predicted label.​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Interface Features:​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Realtime display of input, output, and confidence scores.​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Easy refresh and try-again options.​</a:t>
          </a:r>
          <a:endParaRPr lang="en-US" sz="1700" kern="1200" dirty="0"/>
        </a:p>
      </dsp:txBody>
      <dsp:txXfrm>
        <a:off x="0" y="1424397"/>
        <a:ext cx="10125307" cy="2550240"/>
      </dsp:txXfrm>
    </dsp:sp>
    <dsp:sp modelId="{91196B69-0FEA-3742-8C84-387293BF8467}">
      <dsp:nvSpPr>
        <dsp:cNvPr id="0" name=""/>
        <dsp:cNvSpPr/>
      </dsp:nvSpPr>
      <dsp:spPr>
        <a:xfrm>
          <a:off x="0" y="3974637"/>
          <a:ext cx="10125307" cy="514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Host Local Server:​</a:t>
          </a:r>
          <a:endParaRPr lang="en-US" sz="2200" kern="1200"/>
        </a:p>
      </dsp:txBody>
      <dsp:txXfrm>
        <a:off x="25130" y="3999767"/>
        <a:ext cx="10075047" cy="464540"/>
      </dsp:txXfrm>
    </dsp:sp>
    <dsp:sp modelId="{50BA079F-C6C8-1240-8A98-12B038A31169}">
      <dsp:nvSpPr>
        <dsp:cNvPr id="0" name=""/>
        <dsp:cNvSpPr/>
      </dsp:nvSpPr>
      <dsp:spPr>
        <a:xfrm>
          <a:off x="0" y="4489437"/>
          <a:ext cx="1012530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Interface hosted on local address (127.0.0.1:7862).​</a:t>
          </a:r>
          <a:endParaRPr lang="en-US" sz="1700" kern="1200" dirty="0"/>
        </a:p>
      </dsp:txBody>
      <dsp:txXfrm>
        <a:off x="0" y="4489437"/>
        <a:ext cx="10125307" cy="3643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61266-55B0-0D4A-B39B-8435728A8242}">
      <dsp:nvSpPr>
        <dsp:cNvPr id="0" name=""/>
        <dsp:cNvSpPr/>
      </dsp:nvSpPr>
      <dsp:spPr>
        <a:xfrm>
          <a:off x="0" y="4327910"/>
          <a:ext cx="10656488" cy="71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Multi-path convolutions captured diverse patterns, improving recognition of complex digit structures.</a:t>
          </a:r>
        </a:p>
      </dsp:txBody>
      <dsp:txXfrm>
        <a:off x="0" y="4327910"/>
        <a:ext cx="10656488" cy="710029"/>
      </dsp:txXfrm>
    </dsp:sp>
    <dsp:sp modelId="{26A846CA-C0A0-9541-83A4-5B104A01A526}">
      <dsp:nvSpPr>
        <dsp:cNvPr id="0" name=""/>
        <dsp:cNvSpPr/>
      </dsp:nvSpPr>
      <dsp:spPr>
        <a:xfrm rot="10800000">
          <a:off x="0" y="3246535"/>
          <a:ext cx="10656488" cy="10920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Dense blocks promoted feature reuse, strengthening both low- and high-level representations.</a:t>
          </a:r>
        </a:p>
      </dsp:txBody>
      <dsp:txXfrm rot="10800000">
        <a:off x="0" y="3246535"/>
        <a:ext cx="10656488" cy="709565"/>
      </dsp:txXfrm>
    </dsp:sp>
    <dsp:sp modelId="{7039F430-D9D8-3F43-ADC6-D6F20393FF79}">
      <dsp:nvSpPr>
        <dsp:cNvPr id="0" name=""/>
        <dsp:cNvSpPr/>
      </dsp:nvSpPr>
      <dsp:spPr>
        <a:xfrm rot="10800000">
          <a:off x="0" y="2165160"/>
          <a:ext cx="10656488" cy="10920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Attention mechanisms enhanced focus on important features, boosting accuracy.</a:t>
          </a:r>
        </a:p>
      </dsp:txBody>
      <dsp:txXfrm rot="10800000">
        <a:off x="0" y="2165160"/>
        <a:ext cx="10656488" cy="709565"/>
      </dsp:txXfrm>
    </dsp:sp>
    <dsp:sp modelId="{3FA8CAB7-9645-C542-A86B-D325B65F3133}">
      <dsp:nvSpPr>
        <dsp:cNvPr id="0" name=""/>
        <dsp:cNvSpPr/>
      </dsp:nvSpPr>
      <dsp:spPr>
        <a:xfrm rot="10800000">
          <a:off x="0" y="1083784"/>
          <a:ext cx="10656488" cy="10920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Residual connections stabilized training and preserved fine image details.</a:t>
          </a:r>
        </a:p>
      </dsp:txBody>
      <dsp:txXfrm rot="10800000">
        <a:off x="0" y="1083784"/>
        <a:ext cx="10656488" cy="709565"/>
      </dsp:txXfrm>
    </dsp:sp>
    <dsp:sp modelId="{55DE2408-74CA-3742-A1D5-7B416EC77505}">
      <dsp:nvSpPr>
        <dsp:cNvPr id="0" name=""/>
        <dsp:cNvSpPr/>
      </dsp:nvSpPr>
      <dsp:spPr>
        <a:xfrm rot="10800000">
          <a:off x="0" y="2409"/>
          <a:ext cx="10656488" cy="10920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Super-Resolution improved digit clarity, enabling better feature extraction and classification.</a:t>
          </a:r>
        </a:p>
      </dsp:txBody>
      <dsp:txXfrm rot="10800000">
        <a:off x="0" y="2409"/>
        <a:ext cx="10656488" cy="70956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6149A-7DB5-D64C-AE1F-17B61BA49690}">
      <dsp:nvSpPr>
        <dsp:cNvPr id="0" name=""/>
        <dsp:cNvSpPr/>
      </dsp:nvSpPr>
      <dsp:spPr>
        <a:xfrm>
          <a:off x="0" y="0"/>
          <a:ext cx="943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8B3F0-ACFF-5546-B294-C059B50C7041}">
      <dsp:nvSpPr>
        <dsp:cNvPr id="0" name=""/>
        <dsp:cNvSpPr/>
      </dsp:nvSpPr>
      <dsp:spPr>
        <a:xfrm>
          <a:off x="0" y="0"/>
          <a:ext cx="9433365" cy="8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 the model to more complex datasets like EMNIST or SVHN.</a:t>
          </a:r>
        </a:p>
      </dsp:txBody>
      <dsp:txXfrm>
        <a:off x="0" y="0"/>
        <a:ext cx="9433365" cy="872583"/>
      </dsp:txXfrm>
    </dsp:sp>
    <dsp:sp modelId="{9E0C22D8-94F8-2D43-885C-3DACACFED403}">
      <dsp:nvSpPr>
        <dsp:cNvPr id="0" name=""/>
        <dsp:cNvSpPr/>
      </dsp:nvSpPr>
      <dsp:spPr>
        <a:xfrm>
          <a:off x="0" y="872583"/>
          <a:ext cx="943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0BC38-4FF1-5F49-84F9-7B98524364E2}">
      <dsp:nvSpPr>
        <dsp:cNvPr id="0" name=""/>
        <dsp:cNvSpPr/>
      </dsp:nvSpPr>
      <dsp:spPr>
        <a:xfrm>
          <a:off x="0" y="872583"/>
          <a:ext cx="9433365" cy="8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Explore advanced SR techniques such as GAN-based Super-Resolution (e.g., SRGAN).</a:t>
          </a:r>
        </a:p>
      </dsp:txBody>
      <dsp:txXfrm>
        <a:off x="0" y="872583"/>
        <a:ext cx="9433365" cy="872583"/>
      </dsp:txXfrm>
    </dsp:sp>
    <dsp:sp modelId="{891A7A8B-6674-B646-9308-0927584FC4D0}">
      <dsp:nvSpPr>
        <dsp:cNvPr id="0" name=""/>
        <dsp:cNvSpPr/>
      </dsp:nvSpPr>
      <dsp:spPr>
        <a:xfrm>
          <a:off x="0" y="1745166"/>
          <a:ext cx="943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61F7E-E4DA-E542-A57F-9A332146CE27}">
      <dsp:nvSpPr>
        <dsp:cNvPr id="0" name=""/>
        <dsp:cNvSpPr/>
      </dsp:nvSpPr>
      <dsp:spPr>
        <a:xfrm>
          <a:off x="0" y="1745166"/>
          <a:ext cx="9433365" cy="8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Integrate perceptual and adversarial loss functions for sharper reconstructions.</a:t>
          </a:r>
        </a:p>
      </dsp:txBody>
      <dsp:txXfrm>
        <a:off x="0" y="1745166"/>
        <a:ext cx="9433365" cy="872583"/>
      </dsp:txXfrm>
    </dsp:sp>
    <dsp:sp modelId="{70E0DBB2-550E-C940-9DFE-1CFD71E0C3E5}">
      <dsp:nvSpPr>
        <dsp:cNvPr id="0" name=""/>
        <dsp:cNvSpPr/>
      </dsp:nvSpPr>
      <dsp:spPr>
        <a:xfrm>
          <a:off x="0" y="2617749"/>
          <a:ext cx="943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3DA22-F912-7842-B7F1-D48C300C488C}">
      <dsp:nvSpPr>
        <dsp:cNvPr id="0" name=""/>
        <dsp:cNvSpPr/>
      </dsp:nvSpPr>
      <dsp:spPr>
        <a:xfrm>
          <a:off x="0" y="2617749"/>
          <a:ext cx="9433365" cy="8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Optimize the model for lightweight deployment on mobile and embedded platforms</a:t>
          </a:r>
        </a:p>
      </dsp:txBody>
      <dsp:txXfrm>
        <a:off x="0" y="2617749"/>
        <a:ext cx="9433365" cy="87258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B0B3E-2043-584E-83C6-D811C703BDAC}">
      <dsp:nvSpPr>
        <dsp:cNvPr id="0" name=""/>
        <dsp:cNvSpPr/>
      </dsp:nvSpPr>
      <dsp:spPr>
        <a:xfrm>
          <a:off x="0" y="0"/>
          <a:ext cx="4243060" cy="42430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97360C-048C-4B40-85ED-14688FAE5C7D}">
      <dsp:nvSpPr>
        <dsp:cNvPr id="0" name=""/>
        <dsp:cNvSpPr/>
      </dsp:nvSpPr>
      <dsp:spPr>
        <a:xfrm>
          <a:off x="2121530" y="0"/>
          <a:ext cx="8114723" cy="42430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Enhanced low-resolution MNIST digits using Super-Resolution techniques.</a:t>
          </a:r>
        </a:p>
      </dsp:txBody>
      <dsp:txXfrm>
        <a:off x="2121530" y="0"/>
        <a:ext cx="8114723" cy="678889"/>
      </dsp:txXfrm>
    </dsp:sp>
    <dsp:sp modelId="{2BBCD86B-4C7C-5941-A2B1-62D6DD0B759E}">
      <dsp:nvSpPr>
        <dsp:cNvPr id="0" name=""/>
        <dsp:cNvSpPr/>
      </dsp:nvSpPr>
      <dsp:spPr>
        <a:xfrm>
          <a:off x="445521" y="678889"/>
          <a:ext cx="3352018" cy="335201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-84293"/>
                <a:satOff val="5111"/>
                <a:lumOff val="65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-84293"/>
                <a:satOff val="5111"/>
                <a:lumOff val="65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-84293"/>
                <a:satOff val="5111"/>
                <a:lumOff val="65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2F3FAF-B5B8-5E41-84A9-0D8E72E4271E}">
      <dsp:nvSpPr>
        <dsp:cNvPr id="0" name=""/>
        <dsp:cNvSpPr/>
      </dsp:nvSpPr>
      <dsp:spPr>
        <a:xfrm>
          <a:off x="2121530" y="678889"/>
          <a:ext cx="8114723" cy="3352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84293"/>
              <a:satOff val="5111"/>
              <a:lumOff val="65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Designed a CNN model with residuals, attention, dense blocks, and multi-path extraction.</a:t>
          </a:r>
        </a:p>
      </dsp:txBody>
      <dsp:txXfrm>
        <a:off x="2121530" y="678889"/>
        <a:ext cx="8114723" cy="678889"/>
      </dsp:txXfrm>
    </dsp:sp>
    <dsp:sp modelId="{647783E1-2726-2341-9BBE-7199D10DAFB4}">
      <dsp:nvSpPr>
        <dsp:cNvPr id="0" name=""/>
        <dsp:cNvSpPr/>
      </dsp:nvSpPr>
      <dsp:spPr>
        <a:xfrm>
          <a:off x="891042" y="1357779"/>
          <a:ext cx="2460975" cy="24609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-168586"/>
                <a:satOff val="10222"/>
                <a:lumOff val="130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-168586"/>
                <a:satOff val="10222"/>
                <a:lumOff val="130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-168586"/>
                <a:satOff val="10222"/>
                <a:lumOff val="130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4E64A74-A373-704A-9072-0A2F144D0736}">
      <dsp:nvSpPr>
        <dsp:cNvPr id="0" name=""/>
        <dsp:cNvSpPr/>
      </dsp:nvSpPr>
      <dsp:spPr>
        <a:xfrm>
          <a:off x="2121530" y="1357779"/>
          <a:ext cx="8114723" cy="2460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168586"/>
              <a:satOff val="10222"/>
              <a:lumOff val="13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Achieved improved digit recognition performance through feature enhancement.</a:t>
          </a:r>
        </a:p>
      </dsp:txBody>
      <dsp:txXfrm>
        <a:off x="2121530" y="1357779"/>
        <a:ext cx="8114723" cy="678889"/>
      </dsp:txXfrm>
    </dsp:sp>
    <dsp:sp modelId="{1514EBE7-B917-8141-ADFF-3714B981601E}">
      <dsp:nvSpPr>
        <dsp:cNvPr id="0" name=""/>
        <dsp:cNvSpPr/>
      </dsp:nvSpPr>
      <dsp:spPr>
        <a:xfrm>
          <a:off x="1336564" y="2036669"/>
          <a:ext cx="1569932" cy="15699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-252880"/>
                <a:satOff val="15333"/>
                <a:lumOff val="19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-252880"/>
                <a:satOff val="15333"/>
                <a:lumOff val="19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-252880"/>
                <a:satOff val="15333"/>
                <a:lumOff val="19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5E8AE3-EDB8-9847-93BE-955A7E37D996}">
      <dsp:nvSpPr>
        <dsp:cNvPr id="0" name=""/>
        <dsp:cNvSpPr/>
      </dsp:nvSpPr>
      <dsp:spPr>
        <a:xfrm>
          <a:off x="2121530" y="2036669"/>
          <a:ext cx="8114723" cy="1569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252880"/>
              <a:satOff val="15333"/>
              <a:lumOff val="1951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Validated that attention mechanisms and multi-scale feature learning contribute critically to recognizing subtle digit differences.</a:t>
          </a:r>
        </a:p>
      </dsp:txBody>
      <dsp:txXfrm>
        <a:off x="2121530" y="2036669"/>
        <a:ext cx="8114723" cy="678889"/>
      </dsp:txXfrm>
    </dsp:sp>
    <dsp:sp modelId="{2B8DC6F7-F01A-F94C-A714-FA900D494401}">
      <dsp:nvSpPr>
        <dsp:cNvPr id="0" name=""/>
        <dsp:cNvSpPr/>
      </dsp:nvSpPr>
      <dsp:spPr>
        <a:xfrm>
          <a:off x="1782085" y="2715559"/>
          <a:ext cx="678889" cy="67888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-337173"/>
                <a:satOff val="20444"/>
                <a:lumOff val="2601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-337173"/>
                <a:satOff val="20444"/>
                <a:lumOff val="2601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-337173"/>
                <a:satOff val="20444"/>
                <a:lumOff val="2601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2A8F04-10A3-7349-876B-A2494239340A}">
      <dsp:nvSpPr>
        <dsp:cNvPr id="0" name=""/>
        <dsp:cNvSpPr/>
      </dsp:nvSpPr>
      <dsp:spPr>
        <a:xfrm>
          <a:off x="2121530" y="2715559"/>
          <a:ext cx="8114723" cy="6788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337173"/>
              <a:satOff val="20444"/>
              <a:lumOff val="260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u="none" kern="1200"/>
            <a:t>Demonstrated practical deployment through Gradio App.</a:t>
          </a:r>
          <a:r>
            <a:rPr lang="en-US" sz="2000" b="0" i="0" kern="1200"/>
            <a:t>​</a:t>
          </a:r>
          <a:endParaRPr lang="en-US" sz="2000" kern="1200"/>
        </a:p>
      </dsp:txBody>
      <dsp:txXfrm>
        <a:off x="2121530" y="2715559"/>
        <a:ext cx="8114723" cy="6788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A966F-79DF-3446-9D12-9AA3F67AD0E0}">
      <dsp:nvSpPr>
        <dsp:cNvPr id="0" name=""/>
        <dsp:cNvSpPr/>
      </dsp:nvSpPr>
      <dsp:spPr>
        <a:xfrm>
          <a:off x="0" y="0"/>
          <a:ext cx="100137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01DAA-4C5A-1647-ADB8-A042676EAE5E}">
      <dsp:nvSpPr>
        <dsp:cNvPr id="0" name=""/>
        <dsp:cNvSpPr/>
      </dsp:nvSpPr>
      <dsp:spPr>
        <a:xfrm>
          <a:off x="0" y="0"/>
          <a:ext cx="10013794" cy="7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Zhihao Wang et al., Deep Learning for Image Super-resolution, IEEE​</a:t>
          </a:r>
          <a:endParaRPr lang="en-US" sz="2700" kern="1200"/>
        </a:p>
      </dsp:txBody>
      <dsp:txXfrm>
        <a:off x="0" y="0"/>
        <a:ext cx="10013794" cy="773500"/>
      </dsp:txXfrm>
    </dsp:sp>
    <dsp:sp modelId="{3C0C21BD-6544-9D4A-9394-69B35C95CFF6}">
      <dsp:nvSpPr>
        <dsp:cNvPr id="0" name=""/>
        <dsp:cNvSpPr/>
      </dsp:nvSpPr>
      <dsp:spPr>
        <a:xfrm>
          <a:off x="0" y="773500"/>
          <a:ext cx="100137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50F53-71AA-054A-B345-7F191C4CFFDC}">
      <dsp:nvSpPr>
        <dsp:cNvPr id="0" name=""/>
        <dsp:cNvSpPr/>
      </dsp:nvSpPr>
      <dsp:spPr>
        <a:xfrm>
          <a:off x="0" y="773500"/>
          <a:ext cx="10013794" cy="7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MNIST Dataset, Yann LeCun​</a:t>
          </a:r>
          <a:endParaRPr lang="en-US" sz="2700" kern="1200"/>
        </a:p>
      </dsp:txBody>
      <dsp:txXfrm>
        <a:off x="0" y="773500"/>
        <a:ext cx="10013794" cy="773500"/>
      </dsp:txXfrm>
    </dsp:sp>
    <dsp:sp modelId="{BBD5F4DB-7B1E-0845-BD6A-D581F4925E90}">
      <dsp:nvSpPr>
        <dsp:cNvPr id="0" name=""/>
        <dsp:cNvSpPr/>
      </dsp:nvSpPr>
      <dsp:spPr>
        <a:xfrm>
          <a:off x="0" y="1547001"/>
          <a:ext cx="100137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E3AE2-9006-6347-B98F-F71AF50D1E11}">
      <dsp:nvSpPr>
        <dsp:cNvPr id="0" name=""/>
        <dsp:cNvSpPr/>
      </dsp:nvSpPr>
      <dsp:spPr>
        <a:xfrm>
          <a:off x="0" y="1547000"/>
          <a:ext cx="10013794" cy="7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Gradio Documentation​</a:t>
          </a:r>
          <a:endParaRPr lang="en-US" sz="2700" kern="1200"/>
        </a:p>
      </dsp:txBody>
      <dsp:txXfrm>
        <a:off x="0" y="1547000"/>
        <a:ext cx="10013794" cy="773500"/>
      </dsp:txXfrm>
    </dsp:sp>
    <dsp:sp modelId="{314C58FA-064D-5148-BF65-CC4439773147}">
      <dsp:nvSpPr>
        <dsp:cNvPr id="0" name=""/>
        <dsp:cNvSpPr/>
      </dsp:nvSpPr>
      <dsp:spPr>
        <a:xfrm>
          <a:off x="0" y="2320501"/>
          <a:ext cx="100137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529CC-3AC6-C047-8A4C-EC392587B554}">
      <dsp:nvSpPr>
        <dsp:cNvPr id="0" name=""/>
        <dsp:cNvSpPr/>
      </dsp:nvSpPr>
      <dsp:spPr>
        <a:xfrm>
          <a:off x="0" y="2320501"/>
          <a:ext cx="10013794" cy="7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TensorFlow and PyTorch Libraries</a:t>
          </a:r>
          <a:endParaRPr lang="en-US" sz="2700" kern="1200"/>
        </a:p>
      </dsp:txBody>
      <dsp:txXfrm>
        <a:off x="0" y="2320501"/>
        <a:ext cx="10013794" cy="773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46DAA-888D-774E-B440-02FA1AC394A9}">
      <dsp:nvSpPr>
        <dsp:cNvPr id="0" name=""/>
        <dsp:cNvSpPr/>
      </dsp:nvSpPr>
      <dsp:spPr>
        <a:xfrm>
          <a:off x="0" y="2674"/>
          <a:ext cx="1106201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9FFE7-0BE2-0048-8F35-372420991C99}">
      <dsp:nvSpPr>
        <dsp:cNvPr id="0" name=""/>
        <dsp:cNvSpPr/>
      </dsp:nvSpPr>
      <dsp:spPr>
        <a:xfrm>
          <a:off x="0" y="2674"/>
          <a:ext cx="2212402" cy="182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Super Resolution</a:t>
          </a:r>
        </a:p>
      </dsp:txBody>
      <dsp:txXfrm>
        <a:off x="0" y="2674"/>
        <a:ext cx="2212402" cy="1824059"/>
      </dsp:txXfrm>
    </dsp:sp>
    <dsp:sp modelId="{1942B981-4AC3-084D-A704-B4F113918789}">
      <dsp:nvSpPr>
        <dsp:cNvPr id="0" name=""/>
        <dsp:cNvSpPr/>
      </dsp:nvSpPr>
      <dsp:spPr>
        <a:xfrm>
          <a:off x="2378332" y="45069"/>
          <a:ext cx="8683677" cy="84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Super-Resolution (SR) involves reconstructing or generating a high-resolution (HR) image from low-resolution (LR) input(s).</a:t>
          </a:r>
        </a:p>
      </dsp:txBody>
      <dsp:txXfrm>
        <a:off x="2378332" y="45069"/>
        <a:ext cx="8683677" cy="847902"/>
      </dsp:txXfrm>
    </dsp:sp>
    <dsp:sp modelId="{D1A5F03C-25B5-4745-B57B-B15295222169}">
      <dsp:nvSpPr>
        <dsp:cNvPr id="0" name=""/>
        <dsp:cNvSpPr/>
      </dsp:nvSpPr>
      <dsp:spPr>
        <a:xfrm>
          <a:off x="2212402" y="892972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4D221-384C-4743-BE9B-D6C0C08C36DB}">
      <dsp:nvSpPr>
        <dsp:cNvPr id="0" name=""/>
        <dsp:cNvSpPr/>
      </dsp:nvSpPr>
      <dsp:spPr>
        <a:xfrm>
          <a:off x="2378332" y="935367"/>
          <a:ext cx="8683677" cy="84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 enhances image quality by recovering finer details such as edges, textures, and structural patterns</a:t>
          </a:r>
        </a:p>
      </dsp:txBody>
      <dsp:txXfrm>
        <a:off x="2378332" y="935367"/>
        <a:ext cx="8683677" cy="847902"/>
      </dsp:txXfrm>
    </dsp:sp>
    <dsp:sp modelId="{B1BAF1FE-DCB6-4D4A-9BD9-A98B488333D7}">
      <dsp:nvSpPr>
        <dsp:cNvPr id="0" name=""/>
        <dsp:cNvSpPr/>
      </dsp:nvSpPr>
      <dsp:spPr>
        <a:xfrm>
          <a:off x="2212402" y="1783270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5AEB3-39B8-8243-AE1F-AAE4722CA495}">
      <dsp:nvSpPr>
        <dsp:cNvPr id="0" name=""/>
        <dsp:cNvSpPr/>
      </dsp:nvSpPr>
      <dsp:spPr>
        <a:xfrm>
          <a:off x="0" y="1826734"/>
          <a:ext cx="1106201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15FB3-1F7A-C247-86DE-94A405EB5213}">
      <dsp:nvSpPr>
        <dsp:cNvPr id="0" name=""/>
        <dsp:cNvSpPr/>
      </dsp:nvSpPr>
      <dsp:spPr>
        <a:xfrm>
          <a:off x="0" y="1826734"/>
          <a:ext cx="2212402" cy="182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Digit Recognition</a:t>
          </a:r>
        </a:p>
      </dsp:txBody>
      <dsp:txXfrm>
        <a:off x="0" y="1826734"/>
        <a:ext cx="2212402" cy="1824059"/>
      </dsp:txXfrm>
    </dsp:sp>
    <dsp:sp modelId="{4EAF0AF8-E288-EB43-92D7-8A768D0D714C}">
      <dsp:nvSpPr>
        <dsp:cNvPr id="0" name=""/>
        <dsp:cNvSpPr/>
      </dsp:nvSpPr>
      <dsp:spPr>
        <a:xfrm>
          <a:off x="2378332" y="1869129"/>
          <a:ext cx="8683677" cy="84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Digit Recognition is a computer vision task focused on identifying and classifying handwritten or printed digits (0–9) from images.</a:t>
          </a:r>
        </a:p>
      </dsp:txBody>
      <dsp:txXfrm>
        <a:off x="2378332" y="1869129"/>
        <a:ext cx="8683677" cy="847902"/>
      </dsp:txXfrm>
    </dsp:sp>
    <dsp:sp modelId="{7D5DC450-FABE-1F4F-A99E-419F73AE6F83}">
      <dsp:nvSpPr>
        <dsp:cNvPr id="0" name=""/>
        <dsp:cNvSpPr/>
      </dsp:nvSpPr>
      <dsp:spPr>
        <a:xfrm>
          <a:off x="2212402" y="2717032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13851-4813-144E-B920-E31495411B1A}">
      <dsp:nvSpPr>
        <dsp:cNvPr id="0" name=""/>
        <dsp:cNvSpPr/>
      </dsp:nvSpPr>
      <dsp:spPr>
        <a:xfrm>
          <a:off x="2378332" y="2759427"/>
          <a:ext cx="8683677" cy="84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involves analyzing the visual features of the digit, such as shape, edges, and strokes, to assign the correct numeric label</a:t>
          </a:r>
        </a:p>
      </dsp:txBody>
      <dsp:txXfrm>
        <a:off x="2378332" y="2759427"/>
        <a:ext cx="8683677" cy="847902"/>
      </dsp:txXfrm>
    </dsp:sp>
    <dsp:sp modelId="{76589B1D-319A-464F-A4A5-75302F379268}">
      <dsp:nvSpPr>
        <dsp:cNvPr id="0" name=""/>
        <dsp:cNvSpPr/>
      </dsp:nvSpPr>
      <dsp:spPr>
        <a:xfrm>
          <a:off x="2212402" y="3607329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3234D-40F0-7447-A65A-933F9F4A5E76}">
      <dsp:nvSpPr>
        <dsp:cNvPr id="0" name=""/>
        <dsp:cNvSpPr/>
      </dsp:nvSpPr>
      <dsp:spPr>
        <a:xfrm>
          <a:off x="0" y="3650793"/>
          <a:ext cx="1106201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7DDE3-76BC-1B4B-B631-69EDE75BCC52}">
      <dsp:nvSpPr>
        <dsp:cNvPr id="0" name=""/>
        <dsp:cNvSpPr/>
      </dsp:nvSpPr>
      <dsp:spPr>
        <a:xfrm>
          <a:off x="0" y="3650793"/>
          <a:ext cx="2212402" cy="182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 of Super-Resolution and Digit Recognition</a:t>
          </a:r>
        </a:p>
      </dsp:txBody>
      <dsp:txXfrm>
        <a:off x="0" y="3650793"/>
        <a:ext cx="2212402" cy="1824059"/>
      </dsp:txXfrm>
    </dsp:sp>
    <dsp:sp modelId="{40E3B3DA-1511-9D46-A12F-188CE80C61CF}">
      <dsp:nvSpPr>
        <dsp:cNvPr id="0" name=""/>
        <dsp:cNvSpPr/>
      </dsp:nvSpPr>
      <dsp:spPr>
        <a:xfrm>
          <a:off x="2378332" y="3667983"/>
          <a:ext cx="8683677" cy="34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Applied Super-Resolution (SR) to enhance MNIST digit images from 28×28 resolution.</a:t>
          </a:r>
        </a:p>
      </dsp:txBody>
      <dsp:txXfrm>
        <a:off x="2378332" y="3667983"/>
        <a:ext cx="8683677" cy="343792"/>
      </dsp:txXfrm>
    </dsp:sp>
    <dsp:sp modelId="{00FCD999-05B3-3C4D-AA93-D9E9BD0AD6E6}">
      <dsp:nvSpPr>
        <dsp:cNvPr id="0" name=""/>
        <dsp:cNvSpPr/>
      </dsp:nvSpPr>
      <dsp:spPr>
        <a:xfrm>
          <a:off x="2212402" y="4011775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F1ED3-699C-F94C-BC56-20C3DBFA76D3}">
      <dsp:nvSpPr>
        <dsp:cNvPr id="0" name=""/>
        <dsp:cNvSpPr/>
      </dsp:nvSpPr>
      <dsp:spPr>
        <a:xfrm>
          <a:off x="2378332" y="4028965"/>
          <a:ext cx="8683677" cy="34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Improved visibility of fine features like edges, curves, and strokes.</a:t>
          </a:r>
        </a:p>
      </dsp:txBody>
      <dsp:txXfrm>
        <a:off x="2378332" y="4028965"/>
        <a:ext cx="8683677" cy="343792"/>
      </dsp:txXfrm>
    </dsp:sp>
    <dsp:sp modelId="{FD7FB19F-744B-2545-8C0A-1AB8A4D396D7}">
      <dsp:nvSpPr>
        <dsp:cNvPr id="0" name=""/>
        <dsp:cNvSpPr/>
      </dsp:nvSpPr>
      <dsp:spPr>
        <a:xfrm>
          <a:off x="2212402" y="4372758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97912-84BD-5F44-A482-AA033FEFD2A2}">
      <dsp:nvSpPr>
        <dsp:cNvPr id="0" name=""/>
        <dsp:cNvSpPr/>
      </dsp:nvSpPr>
      <dsp:spPr>
        <a:xfrm>
          <a:off x="2378332" y="4389947"/>
          <a:ext cx="8683677" cy="34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Enabled better feature extraction and supported higher classification accuracy.</a:t>
          </a:r>
        </a:p>
      </dsp:txBody>
      <dsp:txXfrm>
        <a:off x="2378332" y="4389947"/>
        <a:ext cx="8683677" cy="343792"/>
      </dsp:txXfrm>
    </dsp:sp>
    <dsp:sp modelId="{B1BD9A56-59BC-9B4E-AEA3-73D05244594B}">
      <dsp:nvSpPr>
        <dsp:cNvPr id="0" name=""/>
        <dsp:cNvSpPr/>
      </dsp:nvSpPr>
      <dsp:spPr>
        <a:xfrm>
          <a:off x="2212402" y="4733740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B9466-C5DC-0947-A17B-CB4AE949607C}">
      <dsp:nvSpPr>
        <dsp:cNvPr id="0" name=""/>
        <dsp:cNvSpPr/>
      </dsp:nvSpPr>
      <dsp:spPr>
        <a:xfrm>
          <a:off x="2378332" y="4750929"/>
          <a:ext cx="8683677" cy="34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Performed digit recognition on high-resolution images for improved prediction.</a:t>
          </a:r>
        </a:p>
      </dsp:txBody>
      <dsp:txXfrm>
        <a:off x="2378332" y="4750929"/>
        <a:ext cx="8683677" cy="343792"/>
      </dsp:txXfrm>
    </dsp:sp>
    <dsp:sp modelId="{FC25EEDB-005F-BB48-8ED9-162F40A2C11D}">
      <dsp:nvSpPr>
        <dsp:cNvPr id="0" name=""/>
        <dsp:cNvSpPr/>
      </dsp:nvSpPr>
      <dsp:spPr>
        <a:xfrm>
          <a:off x="2212402" y="5094722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CF00-F3C2-A548-A2BE-2ED260DCACC0}">
      <dsp:nvSpPr>
        <dsp:cNvPr id="0" name=""/>
        <dsp:cNvSpPr/>
      </dsp:nvSpPr>
      <dsp:spPr>
        <a:xfrm>
          <a:off x="2378332" y="5111911"/>
          <a:ext cx="8683677" cy="343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Addressed challenges of low-detail and small-size images in the original dataset.</a:t>
          </a:r>
        </a:p>
      </dsp:txBody>
      <dsp:txXfrm>
        <a:off x="2378332" y="5111911"/>
        <a:ext cx="8683677" cy="343792"/>
      </dsp:txXfrm>
    </dsp:sp>
    <dsp:sp modelId="{84EE4B61-E18A-414B-A5BD-1F9675304B72}">
      <dsp:nvSpPr>
        <dsp:cNvPr id="0" name=""/>
        <dsp:cNvSpPr/>
      </dsp:nvSpPr>
      <dsp:spPr>
        <a:xfrm>
          <a:off x="2212402" y="5455704"/>
          <a:ext cx="8849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1BC5E-90A1-A64C-B9C3-685DB998442A}">
      <dsp:nvSpPr>
        <dsp:cNvPr id="0" name=""/>
        <dsp:cNvSpPr/>
      </dsp:nvSpPr>
      <dsp:spPr>
        <a:xfrm>
          <a:off x="0" y="2410"/>
          <a:ext cx="1078028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982C6-7B47-334D-8E88-A2DA8DE72E27}">
      <dsp:nvSpPr>
        <dsp:cNvPr id="0" name=""/>
        <dsp:cNvSpPr/>
      </dsp:nvSpPr>
      <dsp:spPr>
        <a:xfrm>
          <a:off x="0" y="2410"/>
          <a:ext cx="2156057" cy="16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/>
            <a:t>Primary Reference:</a:t>
          </a:r>
          <a:r>
            <a:rPr lang="en-US" sz="2600" b="0" i="0" kern="1200" dirty="0"/>
            <a:t>​</a:t>
          </a:r>
          <a:endParaRPr lang="en-US" sz="2600" kern="1200" dirty="0"/>
        </a:p>
      </dsp:txBody>
      <dsp:txXfrm>
        <a:off x="0" y="2410"/>
        <a:ext cx="2156057" cy="1643978"/>
      </dsp:txXfrm>
    </dsp:sp>
    <dsp:sp modelId="{875AE907-FBC5-564B-AB79-BE98852ED438}">
      <dsp:nvSpPr>
        <dsp:cNvPr id="0" name=""/>
        <dsp:cNvSpPr/>
      </dsp:nvSpPr>
      <dsp:spPr>
        <a:xfrm>
          <a:off x="2317761" y="77063"/>
          <a:ext cx="8462525" cy="149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 dirty="0"/>
            <a:t>"Deep Learning for Image Super-resolution: A Survey"</a:t>
          </a:r>
          <a:r>
            <a:rPr lang="en-US" sz="1500" b="0" i="0" kern="1200" dirty="0"/>
            <a:t> by </a:t>
          </a:r>
          <a:r>
            <a:rPr lang="en-US" sz="1500" b="0" i="0" kern="1200" dirty="0" err="1"/>
            <a:t>Zhihao</a:t>
          </a:r>
          <a:r>
            <a:rPr lang="en-US" sz="1500" b="0" i="0" kern="1200" dirty="0"/>
            <a:t> Wang et al</a:t>
          </a:r>
          <a:endParaRPr lang="en-US" sz="1500" kern="1200" dirty="0"/>
        </a:p>
      </dsp:txBody>
      <dsp:txXfrm>
        <a:off x="2317761" y="77063"/>
        <a:ext cx="8462525" cy="1493066"/>
      </dsp:txXfrm>
    </dsp:sp>
    <dsp:sp modelId="{54EA4323-BA16-BA41-9806-6FCDE257E2C3}">
      <dsp:nvSpPr>
        <dsp:cNvPr id="0" name=""/>
        <dsp:cNvSpPr/>
      </dsp:nvSpPr>
      <dsp:spPr>
        <a:xfrm>
          <a:off x="2156057" y="1570130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510B4-D82C-FA42-9316-0920A410D232}">
      <dsp:nvSpPr>
        <dsp:cNvPr id="0" name=""/>
        <dsp:cNvSpPr/>
      </dsp:nvSpPr>
      <dsp:spPr>
        <a:xfrm>
          <a:off x="0" y="1646389"/>
          <a:ext cx="1078028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DBFEF-8112-C942-85E0-2820DA15E2CE}">
      <dsp:nvSpPr>
        <dsp:cNvPr id="0" name=""/>
        <dsp:cNvSpPr/>
      </dsp:nvSpPr>
      <dsp:spPr>
        <a:xfrm>
          <a:off x="0" y="1646389"/>
          <a:ext cx="2156057" cy="16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Key Insights Gained</a:t>
          </a:r>
        </a:p>
      </dsp:txBody>
      <dsp:txXfrm>
        <a:off x="0" y="1646389"/>
        <a:ext cx="2156057" cy="1643978"/>
      </dsp:txXfrm>
    </dsp:sp>
    <dsp:sp modelId="{D919F4B7-27A2-D54C-8BC7-C39988E25C0A}">
      <dsp:nvSpPr>
        <dsp:cNvPr id="0" name=""/>
        <dsp:cNvSpPr/>
      </dsp:nvSpPr>
      <dsp:spPr>
        <a:xfrm>
          <a:off x="2317761" y="1672076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Provided clarity on different SR architectures, including pre-upsampling, post-upsampling, and progressive SR models.</a:t>
          </a:r>
        </a:p>
      </dsp:txBody>
      <dsp:txXfrm>
        <a:off x="2317761" y="1672076"/>
        <a:ext cx="8462525" cy="513743"/>
      </dsp:txXfrm>
    </dsp:sp>
    <dsp:sp modelId="{B216A17F-A7D7-FC40-A11A-A3FFACE694ED}">
      <dsp:nvSpPr>
        <dsp:cNvPr id="0" name=""/>
        <dsp:cNvSpPr/>
      </dsp:nvSpPr>
      <dsp:spPr>
        <a:xfrm>
          <a:off x="2156057" y="2185819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7A34C-91A0-9D4D-B7E3-AA9F6D7ABE53}">
      <dsp:nvSpPr>
        <dsp:cNvPr id="0" name=""/>
        <dsp:cNvSpPr/>
      </dsp:nvSpPr>
      <dsp:spPr>
        <a:xfrm>
          <a:off x="2317761" y="2211506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Explained the role of residual learning and dense connections in enhancing model performance and stability.</a:t>
          </a:r>
        </a:p>
      </dsp:txBody>
      <dsp:txXfrm>
        <a:off x="2317761" y="2211506"/>
        <a:ext cx="8462525" cy="513743"/>
      </dsp:txXfrm>
    </dsp:sp>
    <dsp:sp modelId="{FF742CCE-0CF1-A747-BB82-239BC41FD46D}">
      <dsp:nvSpPr>
        <dsp:cNvPr id="0" name=""/>
        <dsp:cNvSpPr/>
      </dsp:nvSpPr>
      <dsp:spPr>
        <a:xfrm>
          <a:off x="2156057" y="2725250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20689-61CA-EC40-9493-9B3992314108}">
      <dsp:nvSpPr>
        <dsp:cNvPr id="0" name=""/>
        <dsp:cNvSpPr/>
      </dsp:nvSpPr>
      <dsp:spPr>
        <a:xfrm>
          <a:off x="2317761" y="2750937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Emphasized the advantages of learning-based upsampling over traditional interpolation methods.</a:t>
          </a:r>
        </a:p>
      </dsp:txBody>
      <dsp:txXfrm>
        <a:off x="2317761" y="2750937"/>
        <a:ext cx="8462525" cy="513743"/>
      </dsp:txXfrm>
    </dsp:sp>
    <dsp:sp modelId="{0E4BBEBB-DF8D-C944-8398-2A5150A9E8D5}">
      <dsp:nvSpPr>
        <dsp:cNvPr id="0" name=""/>
        <dsp:cNvSpPr/>
      </dsp:nvSpPr>
      <dsp:spPr>
        <a:xfrm>
          <a:off x="2156057" y="3264680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EDA3F-BCDE-C546-8D9F-480B98E291AD}">
      <dsp:nvSpPr>
        <dsp:cNvPr id="0" name=""/>
        <dsp:cNvSpPr/>
      </dsp:nvSpPr>
      <dsp:spPr>
        <a:xfrm>
          <a:off x="0" y="3290367"/>
          <a:ext cx="1078028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43647-7624-7345-A992-CEAF72995673}">
      <dsp:nvSpPr>
        <dsp:cNvPr id="0" name=""/>
        <dsp:cNvSpPr/>
      </dsp:nvSpPr>
      <dsp:spPr>
        <a:xfrm>
          <a:off x="0" y="3290367"/>
          <a:ext cx="2156057" cy="164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Techniques Implemented in Our Project</a:t>
          </a:r>
          <a:endParaRPr lang="en-US" sz="2600" kern="1200"/>
        </a:p>
      </dsp:txBody>
      <dsp:txXfrm>
        <a:off x="0" y="3290367"/>
        <a:ext cx="2156057" cy="1643978"/>
      </dsp:txXfrm>
    </dsp:sp>
    <dsp:sp modelId="{63EB1F2F-33E2-C248-9177-5AE6B11EAC33}">
      <dsp:nvSpPr>
        <dsp:cNvPr id="0" name=""/>
        <dsp:cNvSpPr/>
      </dsp:nvSpPr>
      <dsp:spPr>
        <a:xfrm>
          <a:off x="2317761" y="3316054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Incorporated residual networks to stabilize training and enhance output sharpness.</a:t>
          </a:r>
        </a:p>
      </dsp:txBody>
      <dsp:txXfrm>
        <a:off x="2317761" y="3316054"/>
        <a:ext cx="8462525" cy="513743"/>
      </dsp:txXfrm>
    </dsp:sp>
    <dsp:sp modelId="{6B60F41F-1BB3-E84B-95AB-8DE43252229F}">
      <dsp:nvSpPr>
        <dsp:cNvPr id="0" name=""/>
        <dsp:cNvSpPr/>
      </dsp:nvSpPr>
      <dsp:spPr>
        <a:xfrm>
          <a:off x="2156057" y="3829798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8CD7C-D70C-844B-81C9-8F91E1ED2E56}">
      <dsp:nvSpPr>
        <dsp:cNvPr id="0" name=""/>
        <dsp:cNvSpPr/>
      </dsp:nvSpPr>
      <dsp:spPr>
        <a:xfrm>
          <a:off x="2317761" y="3855485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dense feature connections to improve feature reuse and propagation efficiency.</a:t>
          </a:r>
        </a:p>
      </dsp:txBody>
      <dsp:txXfrm>
        <a:off x="2317761" y="3855485"/>
        <a:ext cx="8462525" cy="513743"/>
      </dsp:txXfrm>
    </dsp:sp>
    <dsp:sp modelId="{9A4C443A-851E-CC45-B613-DE7F74D25C6C}">
      <dsp:nvSpPr>
        <dsp:cNvPr id="0" name=""/>
        <dsp:cNvSpPr/>
      </dsp:nvSpPr>
      <dsp:spPr>
        <a:xfrm>
          <a:off x="2156057" y="4369228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E0E84-AAD8-1C40-9834-667886A60C2E}">
      <dsp:nvSpPr>
        <dsp:cNvPr id="0" name=""/>
        <dsp:cNvSpPr/>
      </dsp:nvSpPr>
      <dsp:spPr>
        <a:xfrm>
          <a:off x="2317761" y="4394915"/>
          <a:ext cx="8462525" cy="513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Adopted pixel-wise and perceptual loss functions to achieve higher-quality super-resolution results.</a:t>
          </a:r>
          <a:r>
            <a:rPr lang="en-US" sz="1500" b="0" i="0" kern="1200" dirty="0"/>
            <a:t> </a:t>
          </a:r>
          <a:endParaRPr lang="en-US" sz="1500" kern="1200" dirty="0"/>
        </a:p>
      </dsp:txBody>
      <dsp:txXfrm>
        <a:off x="2317761" y="4394915"/>
        <a:ext cx="8462525" cy="513743"/>
      </dsp:txXfrm>
    </dsp:sp>
    <dsp:sp modelId="{6E2E7264-4CF4-3744-A2C3-7B24AC62A6FC}">
      <dsp:nvSpPr>
        <dsp:cNvPr id="0" name=""/>
        <dsp:cNvSpPr/>
      </dsp:nvSpPr>
      <dsp:spPr>
        <a:xfrm>
          <a:off x="2156057" y="4908659"/>
          <a:ext cx="86242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D4C5A-C35B-D546-A3E3-F9EA2C17D570}">
      <dsp:nvSpPr>
        <dsp:cNvPr id="0" name=""/>
        <dsp:cNvSpPr/>
      </dsp:nvSpPr>
      <dsp:spPr>
        <a:xfrm>
          <a:off x="5481" y="1677073"/>
          <a:ext cx="1699212" cy="16527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Enhance MNIST images using Super-Resolution techniques.</a:t>
          </a:r>
        </a:p>
      </dsp:txBody>
      <dsp:txXfrm>
        <a:off x="53888" y="1725480"/>
        <a:ext cx="1602398" cy="1555935"/>
      </dsp:txXfrm>
    </dsp:sp>
    <dsp:sp modelId="{5FC2B2FB-3178-0C42-A7B1-11BF574E9F33}">
      <dsp:nvSpPr>
        <dsp:cNvPr id="0" name=""/>
        <dsp:cNvSpPr/>
      </dsp:nvSpPr>
      <dsp:spPr>
        <a:xfrm>
          <a:off x="1874615" y="2292746"/>
          <a:ext cx="360233" cy="421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74615" y="2377027"/>
        <a:ext cx="252163" cy="252842"/>
      </dsp:txXfrm>
    </dsp:sp>
    <dsp:sp modelId="{6DFBF538-5841-4649-9F61-8507C6BF7803}">
      <dsp:nvSpPr>
        <dsp:cNvPr id="0" name=""/>
        <dsp:cNvSpPr/>
      </dsp:nvSpPr>
      <dsp:spPr>
        <a:xfrm>
          <a:off x="2384379" y="1677073"/>
          <a:ext cx="1699212" cy="16527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 a custom CNN model with residual, dense, and attention blocks.</a:t>
          </a:r>
        </a:p>
      </dsp:txBody>
      <dsp:txXfrm>
        <a:off x="2432786" y="1725480"/>
        <a:ext cx="1602398" cy="1555935"/>
      </dsp:txXfrm>
    </dsp:sp>
    <dsp:sp modelId="{B66F04CF-ACAC-5A47-8AAB-485FDA363B1A}">
      <dsp:nvSpPr>
        <dsp:cNvPr id="0" name=""/>
        <dsp:cNvSpPr/>
      </dsp:nvSpPr>
      <dsp:spPr>
        <a:xfrm>
          <a:off x="4253513" y="2292746"/>
          <a:ext cx="360233" cy="421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53513" y="2377027"/>
        <a:ext cx="252163" cy="252842"/>
      </dsp:txXfrm>
    </dsp:sp>
    <dsp:sp modelId="{38BF7C2C-22DB-6547-838F-114C7060A6F1}">
      <dsp:nvSpPr>
        <dsp:cNvPr id="0" name=""/>
        <dsp:cNvSpPr/>
      </dsp:nvSpPr>
      <dsp:spPr>
        <a:xfrm>
          <a:off x="4763277" y="1677073"/>
          <a:ext cx="1699212" cy="16527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 feature extraction and learning efficiency.</a:t>
          </a:r>
        </a:p>
      </dsp:txBody>
      <dsp:txXfrm>
        <a:off x="4811684" y="1725480"/>
        <a:ext cx="1602398" cy="1555935"/>
      </dsp:txXfrm>
    </dsp:sp>
    <dsp:sp modelId="{7276E2F3-946F-7B45-809B-5B200A8F8A35}">
      <dsp:nvSpPr>
        <dsp:cNvPr id="0" name=""/>
        <dsp:cNvSpPr/>
      </dsp:nvSpPr>
      <dsp:spPr>
        <a:xfrm>
          <a:off x="6632411" y="2292746"/>
          <a:ext cx="360233" cy="421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32411" y="2377027"/>
        <a:ext cx="252163" cy="252842"/>
      </dsp:txXfrm>
    </dsp:sp>
    <dsp:sp modelId="{6973AB5E-42B9-274C-8138-F5901ED1AAD1}">
      <dsp:nvSpPr>
        <dsp:cNvPr id="0" name=""/>
        <dsp:cNvSpPr/>
      </dsp:nvSpPr>
      <dsp:spPr>
        <a:xfrm>
          <a:off x="7142175" y="1677073"/>
          <a:ext cx="1699212" cy="16527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 the model with augmented and normalized data.</a:t>
          </a:r>
        </a:p>
      </dsp:txBody>
      <dsp:txXfrm>
        <a:off x="7190582" y="1725480"/>
        <a:ext cx="1602398" cy="1555935"/>
      </dsp:txXfrm>
    </dsp:sp>
    <dsp:sp modelId="{1F72E8CA-0047-9E43-8E58-660F0384C18C}">
      <dsp:nvSpPr>
        <dsp:cNvPr id="0" name=""/>
        <dsp:cNvSpPr/>
      </dsp:nvSpPr>
      <dsp:spPr>
        <a:xfrm>
          <a:off x="9011309" y="2292746"/>
          <a:ext cx="360233" cy="421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011309" y="2377027"/>
        <a:ext cx="252163" cy="252842"/>
      </dsp:txXfrm>
    </dsp:sp>
    <dsp:sp modelId="{DA459C25-BF7E-DD45-AE17-A6EA00076150}">
      <dsp:nvSpPr>
        <dsp:cNvPr id="0" name=""/>
        <dsp:cNvSpPr/>
      </dsp:nvSpPr>
      <dsp:spPr>
        <a:xfrm>
          <a:off x="9521072" y="1677073"/>
          <a:ext cx="1699212" cy="16527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Achieve better digit recognition accuracy on high-resolution inputs</a:t>
          </a:r>
        </a:p>
      </dsp:txBody>
      <dsp:txXfrm>
        <a:off x="9569479" y="1725480"/>
        <a:ext cx="1602398" cy="1555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CCB79-9A1B-0D4B-9D5F-58ACB9E8CCAD}">
      <dsp:nvSpPr>
        <dsp:cNvPr id="0" name=""/>
        <dsp:cNvSpPr/>
      </dsp:nvSpPr>
      <dsp:spPr>
        <a:xfrm>
          <a:off x="0" y="416755"/>
          <a:ext cx="10656487" cy="55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40C49-C6B4-8649-9630-8C45A840BC15}">
      <dsp:nvSpPr>
        <dsp:cNvPr id="0" name=""/>
        <dsp:cNvSpPr/>
      </dsp:nvSpPr>
      <dsp:spPr>
        <a:xfrm>
          <a:off x="532824" y="92035"/>
          <a:ext cx="7459540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60,000 training and 10,000 test images.</a:t>
          </a:r>
        </a:p>
      </dsp:txBody>
      <dsp:txXfrm>
        <a:off x="564527" y="123738"/>
        <a:ext cx="7396134" cy="586034"/>
      </dsp:txXfrm>
    </dsp:sp>
    <dsp:sp modelId="{EF7690F9-407A-CF46-B058-26BDB642FCF5}">
      <dsp:nvSpPr>
        <dsp:cNvPr id="0" name=""/>
        <dsp:cNvSpPr/>
      </dsp:nvSpPr>
      <dsp:spPr>
        <a:xfrm>
          <a:off x="0" y="1414675"/>
          <a:ext cx="10656487" cy="55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298C5-CD08-9D40-92AD-5A15B029571D}">
      <dsp:nvSpPr>
        <dsp:cNvPr id="0" name=""/>
        <dsp:cNvSpPr/>
      </dsp:nvSpPr>
      <dsp:spPr>
        <a:xfrm>
          <a:off x="532824" y="1089955"/>
          <a:ext cx="7459540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28×28 grayscale images of handwritten digits (0–9).</a:t>
          </a:r>
        </a:p>
      </dsp:txBody>
      <dsp:txXfrm>
        <a:off x="564527" y="1121658"/>
        <a:ext cx="7396134" cy="586034"/>
      </dsp:txXfrm>
    </dsp:sp>
    <dsp:sp modelId="{CB6B5EAC-915B-034A-825E-7FFC0993C46F}">
      <dsp:nvSpPr>
        <dsp:cNvPr id="0" name=""/>
        <dsp:cNvSpPr/>
      </dsp:nvSpPr>
      <dsp:spPr>
        <a:xfrm>
          <a:off x="0" y="2412595"/>
          <a:ext cx="10656487" cy="55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170FD-05B6-B548-B9B1-FF5D9233EE46}">
      <dsp:nvSpPr>
        <dsp:cNvPr id="0" name=""/>
        <dsp:cNvSpPr/>
      </dsp:nvSpPr>
      <dsp:spPr>
        <a:xfrm>
          <a:off x="532824" y="2087875"/>
          <a:ext cx="7459540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Pixel values range from 0 (black) to 255 (white).</a:t>
          </a:r>
        </a:p>
      </dsp:txBody>
      <dsp:txXfrm>
        <a:off x="564527" y="2119578"/>
        <a:ext cx="7396134" cy="586034"/>
      </dsp:txXfrm>
    </dsp:sp>
    <dsp:sp modelId="{F629764C-7157-B04D-AFAC-412D839EDA99}">
      <dsp:nvSpPr>
        <dsp:cNvPr id="0" name=""/>
        <dsp:cNvSpPr/>
      </dsp:nvSpPr>
      <dsp:spPr>
        <a:xfrm>
          <a:off x="0" y="3410515"/>
          <a:ext cx="10656487" cy="55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3ABDD-2C6F-C442-A755-8A4DFC8BB70C}">
      <dsp:nvSpPr>
        <dsp:cNvPr id="0" name=""/>
        <dsp:cNvSpPr/>
      </dsp:nvSpPr>
      <dsp:spPr>
        <a:xfrm>
          <a:off x="532824" y="3085795"/>
          <a:ext cx="7459540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Small image size challenges fine feature recognition.</a:t>
          </a:r>
        </a:p>
      </dsp:txBody>
      <dsp:txXfrm>
        <a:off x="564527" y="3117498"/>
        <a:ext cx="7396134" cy="586034"/>
      </dsp:txXfrm>
    </dsp:sp>
    <dsp:sp modelId="{F077B7B6-ACE3-E644-95A6-7E8352111DA2}">
      <dsp:nvSpPr>
        <dsp:cNvPr id="0" name=""/>
        <dsp:cNvSpPr/>
      </dsp:nvSpPr>
      <dsp:spPr>
        <a:xfrm>
          <a:off x="0" y="4408435"/>
          <a:ext cx="10656487" cy="554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E7C96-1714-5D41-82E4-34616154DAFB}">
      <dsp:nvSpPr>
        <dsp:cNvPr id="0" name=""/>
        <dsp:cNvSpPr/>
      </dsp:nvSpPr>
      <dsp:spPr>
        <a:xfrm>
          <a:off x="532824" y="4083715"/>
          <a:ext cx="7459540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953" tIns="0" rIns="2819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Widely used for benchmarking classification models.</a:t>
          </a:r>
        </a:p>
      </dsp:txBody>
      <dsp:txXfrm>
        <a:off x="564527" y="4115418"/>
        <a:ext cx="739613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9421C-3926-3549-B68C-94BAE88577BD}">
      <dsp:nvSpPr>
        <dsp:cNvPr id="0" name=""/>
        <dsp:cNvSpPr/>
      </dsp:nvSpPr>
      <dsp:spPr>
        <a:xfrm>
          <a:off x="0" y="4841332"/>
          <a:ext cx="10780287" cy="607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Evaluated model performance using accuracy curves and confusion matrix analysis.</a:t>
          </a:r>
        </a:p>
      </dsp:txBody>
      <dsp:txXfrm>
        <a:off x="0" y="4841332"/>
        <a:ext cx="10780287" cy="607290"/>
      </dsp:txXfrm>
    </dsp:sp>
    <dsp:sp modelId="{7BE34ABE-BE4B-9F4D-87C3-20BCE2344D3D}">
      <dsp:nvSpPr>
        <dsp:cNvPr id="0" name=""/>
        <dsp:cNvSpPr/>
      </dsp:nvSpPr>
      <dsp:spPr>
        <a:xfrm rot="10800000">
          <a:off x="0" y="3916429"/>
          <a:ext cx="10780287" cy="93401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Trained the model with Adam optimizer and categorical cross-entropy loss.</a:t>
          </a:r>
        </a:p>
      </dsp:txBody>
      <dsp:txXfrm rot="10800000">
        <a:off x="0" y="3916429"/>
        <a:ext cx="10780287" cy="606893"/>
      </dsp:txXfrm>
    </dsp:sp>
    <dsp:sp modelId="{4AF983FA-1BED-B642-A57D-4678FB7F242D}">
      <dsp:nvSpPr>
        <dsp:cNvPr id="0" name=""/>
        <dsp:cNvSpPr/>
      </dsp:nvSpPr>
      <dsp:spPr>
        <a:xfrm rot="10800000">
          <a:off x="0" y="2775069"/>
          <a:ext cx="10780287" cy="115046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Designed an advanced CNN using:</a:t>
          </a:r>
        </a:p>
      </dsp:txBody>
      <dsp:txXfrm rot="-10800000">
        <a:off x="0" y="2775069"/>
        <a:ext cx="10780287" cy="403814"/>
      </dsp:txXfrm>
    </dsp:sp>
    <dsp:sp modelId="{E0728906-CDE7-D640-A764-6F1B9F5C90B5}">
      <dsp:nvSpPr>
        <dsp:cNvPr id="0" name=""/>
        <dsp:cNvSpPr/>
      </dsp:nvSpPr>
      <dsp:spPr>
        <a:xfrm>
          <a:off x="5263" y="3211136"/>
          <a:ext cx="3589919" cy="27926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Residual blocks for stable deep learning.</a:t>
          </a:r>
        </a:p>
      </dsp:txBody>
      <dsp:txXfrm>
        <a:off x="5263" y="3211136"/>
        <a:ext cx="3589919" cy="279269"/>
      </dsp:txXfrm>
    </dsp:sp>
    <dsp:sp modelId="{6806D173-B606-C24C-AB64-77611E46F1AC}">
      <dsp:nvSpPr>
        <dsp:cNvPr id="0" name=""/>
        <dsp:cNvSpPr/>
      </dsp:nvSpPr>
      <dsp:spPr>
        <a:xfrm>
          <a:off x="3595183" y="3211136"/>
          <a:ext cx="3589919" cy="27926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Attention mechanisms to highlight important features.</a:t>
          </a:r>
        </a:p>
      </dsp:txBody>
      <dsp:txXfrm>
        <a:off x="3595183" y="3211136"/>
        <a:ext cx="3589919" cy="279269"/>
      </dsp:txXfrm>
    </dsp:sp>
    <dsp:sp modelId="{7EF27828-9A8C-404F-803D-BDE614114818}">
      <dsp:nvSpPr>
        <dsp:cNvPr id="0" name=""/>
        <dsp:cNvSpPr/>
      </dsp:nvSpPr>
      <dsp:spPr>
        <a:xfrm>
          <a:off x="7185103" y="3211136"/>
          <a:ext cx="3589919" cy="27926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Dense connections for efficient feature reuse.</a:t>
          </a:r>
        </a:p>
      </dsp:txBody>
      <dsp:txXfrm>
        <a:off x="7185103" y="3211136"/>
        <a:ext cx="3589919" cy="279269"/>
      </dsp:txXfrm>
    </dsp:sp>
    <dsp:sp modelId="{27653967-FE71-9D41-8998-4A891F73E6A5}">
      <dsp:nvSpPr>
        <dsp:cNvPr id="0" name=""/>
        <dsp:cNvSpPr/>
      </dsp:nvSpPr>
      <dsp:spPr>
        <a:xfrm rot="10800000">
          <a:off x="0" y="1850166"/>
          <a:ext cx="10780287" cy="93401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Applied data augmentation to expand training diversity.</a:t>
          </a:r>
        </a:p>
      </dsp:txBody>
      <dsp:txXfrm rot="10800000">
        <a:off x="0" y="1850166"/>
        <a:ext cx="10780287" cy="606893"/>
      </dsp:txXfrm>
    </dsp:sp>
    <dsp:sp modelId="{450B4CCA-1748-7F47-8140-8CD61E827525}">
      <dsp:nvSpPr>
        <dsp:cNvPr id="0" name=""/>
        <dsp:cNvSpPr/>
      </dsp:nvSpPr>
      <dsp:spPr>
        <a:xfrm rot="10800000">
          <a:off x="0" y="925263"/>
          <a:ext cx="10780287" cy="93401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Normalized pixel values and reshaped images for CNN input.</a:t>
          </a:r>
        </a:p>
      </dsp:txBody>
      <dsp:txXfrm rot="10800000">
        <a:off x="0" y="925263"/>
        <a:ext cx="10780287" cy="606893"/>
      </dsp:txXfrm>
    </dsp:sp>
    <dsp:sp modelId="{E070D7DB-E1C5-FA40-91B6-BCFC89086C57}">
      <dsp:nvSpPr>
        <dsp:cNvPr id="0" name=""/>
        <dsp:cNvSpPr/>
      </dsp:nvSpPr>
      <dsp:spPr>
        <a:xfrm rot="10800000">
          <a:off x="0" y="360"/>
          <a:ext cx="10780287" cy="93401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Loaded and explored the MNIST handwritten digit dataset.</a:t>
          </a:r>
        </a:p>
      </dsp:txBody>
      <dsp:txXfrm rot="10800000">
        <a:off x="0" y="360"/>
        <a:ext cx="10780287" cy="606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A365C-181E-B547-8E43-74583C8A55BC}">
      <dsp:nvSpPr>
        <dsp:cNvPr id="0" name=""/>
        <dsp:cNvSpPr/>
      </dsp:nvSpPr>
      <dsp:spPr>
        <a:xfrm rot="5400000">
          <a:off x="4117814" y="-1686677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Raw MNIST images (28×28 grayscale).</a:t>
          </a:r>
        </a:p>
      </dsp:txBody>
      <dsp:txXfrm rot="-5400000">
        <a:off x="2349655" y="112765"/>
        <a:ext cx="4145881" cy="578279"/>
      </dsp:txXfrm>
    </dsp:sp>
    <dsp:sp modelId="{A3C355D0-9628-2C47-9239-A6C409908637}">
      <dsp:nvSpPr>
        <dsp:cNvPr id="0" name=""/>
        <dsp:cNvSpPr/>
      </dsp:nvSpPr>
      <dsp:spPr>
        <a:xfrm>
          <a:off x="0" y="137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Input:</a:t>
          </a:r>
          <a:endParaRPr lang="en-US" sz="2300" kern="1200" dirty="0"/>
        </a:p>
      </dsp:txBody>
      <dsp:txXfrm>
        <a:off x="39104" y="40479"/>
        <a:ext cx="2271447" cy="722849"/>
      </dsp:txXfrm>
    </dsp:sp>
    <dsp:sp modelId="{1C17DE67-F044-6444-8FE2-1F119BF45319}">
      <dsp:nvSpPr>
        <dsp:cNvPr id="0" name=""/>
        <dsp:cNvSpPr/>
      </dsp:nvSpPr>
      <dsp:spPr>
        <a:xfrm rot="5400000">
          <a:off x="4117814" y="-845567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Normalizing pixel values to [0, 1] range, reshaping.</a:t>
          </a:r>
        </a:p>
      </dsp:txBody>
      <dsp:txXfrm rot="-5400000">
        <a:off x="2349655" y="953875"/>
        <a:ext cx="4145881" cy="578279"/>
      </dsp:txXfrm>
    </dsp:sp>
    <dsp:sp modelId="{1C83D272-244E-BF47-B1F1-98917860B1AC}">
      <dsp:nvSpPr>
        <dsp:cNvPr id="0" name=""/>
        <dsp:cNvSpPr/>
      </dsp:nvSpPr>
      <dsp:spPr>
        <a:xfrm>
          <a:off x="0" y="84248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Preprocessing:</a:t>
          </a:r>
          <a:endParaRPr lang="en-US" sz="2300" kern="1200" dirty="0"/>
        </a:p>
      </dsp:txBody>
      <dsp:txXfrm>
        <a:off x="39104" y="881589"/>
        <a:ext cx="2271447" cy="722849"/>
      </dsp:txXfrm>
    </dsp:sp>
    <dsp:sp modelId="{61ED62BC-01B4-FF42-A516-0D9ED0C57149}">
      <dsp:nvSpPr>
        <dsp:cNvPr id="0" name=""/>
        <dsp:cNvSpPr/>
      </dsp:nvSpPr>
      <dsp:spPr>
        <a:xfrm rot="5400000">
          <a:off x="4117814" y="-4457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Minor rotations, zooms to generalize and enrich data.</a:t>
          </a:r>
        </a:p>
      </dsp:txBody>
      <dsp:txXfrm rot="-5400000">
        <a:off x="2349655" y="1794986"/>
        <a:ext cx="4145881" cy="578279"/>
      </dsp:txXfrm>
    </dsp:sp>
    <dsp:sp modelId="{DF8EF2B2-AE13-564C-A583-0C631FFA8FF0}">
      <dsp:nvSpPr>
        <dsp:cNvPr id="0" name=""/>
        <dsp:cNvSpPr/>
      </dsp:nvSpPr>
      <dsp:spPr>
        <a:xfrm>
          <a:off x="0" y="168359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Augmentation:</a:t>
          </a:r>
          <a:endParaRPr lang="en-US" sz="2300" kern="1200" dirty="0"/>
        </a:p>
      </dsp:txBody>
      <dsp:txXfrm>
        <a:off x="39104" y="1722699"/>
        <a:ext cx="2271447" cy="722849"/>
      </dsp:txXfrm>
    </dsp:sp>
    <dsp:sp modelId="{68918B92-104C-F540-B760-7D37D62DA5F0}">
      <dsp:nvSpPr>
        <dsp:cNvPr id="0" name=""/>
        <dsp:cNvSpPr/>
      </dsp:nvSpPr>
      <dsp:spPr>
        <a:xfrm rot="5400000">
          <a:off x="4117814" y="836652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Enhancing the low-resolution (28×28) images to a higher resolution (140×140).</a:t>
          </a:r>
        </a:p>
      </dsp:txBody>
      <dsp:txXfrm rot="-5400000">
        <a:off x="2349655" y="2636095"/>
        <a:ext cx="4145881" cy="578279"/>
      </dsp:txXfrm>
    </dsp:sp>
    <dsp:sp modelId="{C599580D-1AC4-5F4E-87FC-6D10918ABD1A}">
      <dsp:nvSpPr>
        <dsp:cNvPr id="0" name=""/>
        <dsp:cNvSpPr/>
      </dsp:nvSpPr>
      <dsp:spPr>
        <a:xfrm>
          <a:off x="0" y="252470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Super-Resolution (SR):</a:t>
          </a:r>
          <a:endParaRPr lang="en-US" sz="2300" kern="1200" dirty="0"/>
        </a:p>
      </dsp:txBody>
      <dsp:txXfrm>
        <a:off x="39104" y="2563809"/>
        <a:ext cx="2271447" cy="722849"/>
      </dsp:txXfrm>
    </dsp:sp>
    <dsp:sp modelId="{2C42B1A3-084F-4344-882E-B1FB4E72EAF3}">
      <dsp:nvSpPr>
        <dsp:cNvPr id="0" name=""/>
        <dsp:cNvSpPr/>
      </dsp:nvSpPr>
      <dsp:spPr>
        <a:xfrm rot="5400000">
          <a:off x="4117814" y="1677762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Predicting the digit (0–9) from the high-resolution images using a CNN.</a:t>
          </a:r>
        </a:p>
      </dsp:txBody>
      <dsp:txXfrm rot="-5400000">
        <a:off x="2349655" y="3477205"/>
        <a:ext cx="4145881" cy="578279"/>
      </dsp:txXfrm>
    </dsp:sp>
    <dsp:sp modelId="{9BDFB041-C4CD-2443-9277-77CD7BFA1EAE}">
      <dsp:nvSpPr>
        <dsp:cNvPr id="0" name=""/>
        <dsp:cNvSpPr/>
      </dsp:nvSpPr>
      <dsp:spPr>
        <a:xfrm>
          <a:off x="0" y="336581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Model:</a:t>
          </a:r>
          <a:endParaRPr lang="en-US" sz="2300" kern="1200" dirty="0"/>
        </a:p>
      </dsp:txBody>
      <dsp:txXfrm>
        <a:off x="39104" y="3404919"/>
        <a:ext cx="2271447" cy="722849"/>
      </dsp:txXfrm>
    </dsp:sp>
    <dsp:sp modelId="{AEDF1F1B-97B4-1146-90B7-E652EF558634}">
      <dsp:nvSpPr>
        <dsp:cNvPr id="0" name=""/>
        <dsp:cNvSpPr/>
      </dsp:nvSpPr>
      <dsp:spPr>
        <a:xfrm rot="5400000">
          <a:off x="4117814" y="2518872"/>
          <a:ext cx="640845" cy="417716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Real-time prediction interface using Gradio.</a:t>
          </a:r>
        </a:p>
      </dsp:txBody>
      <dsp:txXfrm rot="-5400000">
        <a:off x="2349655" y="4318315"/>
        <a:ext cx="4145881" cy="578279"/>
      </dsp:txXfrm>
    </dsp:sp>
    <dsp:sp modelId="{1C0E080C-53BB-DA48-B254-9B2DC9745FF3}">
      <dsp:nvSpPr>
        <dsp:cNvPr id="0" name=""/>
        <dsp:cNvSpPr/>
      </dsp:nvSpPr>
      <dsp:spPr>
        <a:xfrm>
          <a:off x="0" y="4206925"/>
          <a:ext cx="2349655" cy="80105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Deployment:</a:t>
          </a:r>
          <a:endParaRPr lang="en-US" sz="2300" kern="1200" dirty="0"/>
        </a:p>
      </dsp:txBody>
      <dsp:txXfrm>
        <a:off x="39104" y="4246029"/>
        <a:ext cx="2271447" cy="7228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7D5F-8003-7C4A-9AD1-9C1670D323AE}">
      <dsp:nvSpPr>
        <dsp:cNvPr id="0" name=""/>
        <dsp:cNvSpPr/>
      </dsp:nvSpPr>
      <dsp:spPr>
        <a:xfrm>
          <a:off x="0" y="272190"/>
          <a:ext cx="5415775" cy="1502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0324" tIns="374904" rIns="42032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Standard convolutional layers (Conv2D) with small kernel sizes (3×3).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Basic building blocks for low-level feature extraction (edges, lines, curves).</a:t>
          </a:r>
        </a:p>
      </dsp:txBody>
      <dsp:txXfrm>
        <a:off x="0" y="272190"/>
        <a:ext cx="5415775" cy="1502549"/>
      </dsp:txXfrm>
    </dsp:sp>
    <dsp:sp modelId="{ED113174-E723-744E-ABF8-407629D436F6}">
      <dsp:nvSpPr>
        <dsp:cNvPr id="0" name=""/>
        <dsp:cNvSpPr/>
      </dsp:nvSpPr>
      <dsp:spPr>
        <a:xfrm>
          <a:off x="270788" y="6510"/>
          <a:ext cx="379104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3292" tIns="0" rIns="14329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What it is</a:t>
          </a:r>
          <a:r>
            <a:rPr lang="en-US" sz="1800" kern="1200" dirty="0"/>
            <a:t>:</a:t>
          </a:r>
        </a:p>
      </dsp:txBody>
      <dsp:txXfrm>
        <a:off x="296727" y="32449"/>
        <a:ext cx="3739165" cy="479482"/>
      </dsp:txXfrm>
    </dsp:sp>
    <dsp:sp modelId="{F726154A-26B5-2C44-B945-064AFAE76CBE}">
      <dsp:nvSpPr>
        <dsp:cNvPr id="0" name=""/>
        <dsp:cNvSpPr/>
      </dsp:nvSpPr>
      <dsp:spPr>
        <a:xfrm>
          <a:off x="0" y="2137620"/>
          <a:ext cx="5415775" cy="1219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0324" tIns="374904" rIns="42032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Two initial Conv2D layers with </a:t>
          </a:r>
          <a:r>
            <a:rPr lang="en-US" sz="1800" kern="1200" dirty="0" err="1"/>
            <a:t>ReLU</a:t>
          </a:r>
          <a:r>
            <a:rPr lang="en-US" sz="1800" kern="1200" dirty="0"/>
            <a:t> activation extract base-level patterns from normalized MNIST images.</a:t>
          </a:r>
        </a:p>
      </dsp:txBody>
      <dsp:txXfrm>
        <a:off x="0" y="2137620"/>
        <a:ext cx="5415775" cy="1219049"/>
      </dsp:txXfrm>
    </dsp:sp>
    <dsp:sp modelId="{3E09A691-3C6B-0042-85C5-B5BBC9B72BBB}">
      <dsp:nvSpPr>
        <dsp:cNvPr id="0" name=""/>
        <dsp:cNvSpPr/>
      </dsp:nvSpPr>
      <dsp:spPr>
        <a:xfrm>
          <a:off x="270788" y="1871940"/>
          <a:ext cx="379104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3292" tIns="0" rIns="14329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How it is used in our project</a:t>
          </a:r>
          <a:r>
            <a:rPr lang="en-US" sz="1800" kern="1200"/>
            <a:t>:</a:t>
          </a:r>
        </a:p>
      </dsp:txBody>
      <dsp:txXfrm>
        <a:off x="296727" y="1897879"/>
        <a:ext cx="3739165" cy="479482"/>
      </dsp:txXfrm>
    </dsp:sp>
    <dsp:sp modelId="{1AD0FFA2-C530-014E-B212-F63DF1DFF82E}">
      <dsp:nvSpPr>
        <dsp:cNvPr id="0" name=""/>
        <dsp:cNvSpPr/>
      </dsp:nvSpPr>
      <dsp:spPr>
        <a:xfrm>
          <a:off x="0" y="3719550"/>
          <a:ext cx="5415775" cy="1502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0324" tIns="374904" rIns="42032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CNN-based feature extraction is critical in all deep SR models​.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Early layers capture local textures essential for reconstruction after SR.</a:t>
          </a:r>
        </a:p>
      </dsp:txBody>
      <dsp:txXfrm>
        <a:off x="0" y="3719550"/>
        <a:ext cx="5415775" cy="1502549"/>
      </dsp:txXfrm>
    </dsp:sp>
    <dsp:sp modelId="{2BC8EE63-9062-2346-9DFD-586D229E178C}">
      <dsp:nvSpPr>
        <dsp:cNvPr id="0" name=""/>
        <dsp:cNvSpPr/>
      </dsp:nvSpPr>
      <dsp:spPr>
        <a:xfrm>
          <a:off x="270788" y="3453870"/>
          <a:ext cx="379104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3292" tIns="0" rIns="14329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Reference Justification (Paper)</a:t>
          </a:r>
          <a:r>
            <a:rPr lang="en-US" sz="1800" kern="1200"/>
            <a:t>:</a:t>
          </a:r>
        </a:p>
      </dsp:txBody>
      <dsp:txXfrm>
        <a:off x="296727" y="3479809"/>
        <a:ext cx="3739165" cy="4794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B4F6B-8A0F-4940-A002-5B4B103F4BC3}">
      <dsp:nvSpPr>
        <dsp:cNvPr id="0" name=""/>
        <dsp:cNvSpPr/>
      </dsp:nvSpPr>
      <dsp:spPr>
        <a:xfrm>
          <a:off x="0" y="349113"/>
          <a:ext cx="5586760" cy="1419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595" tIns="354076" rIns="43359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Shortcut connections that add the input feature map to the output of a few convolutional layers.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Helps models learn identity mappings and deeper networks without vanishing gradients.</a:t>
          </a:r>
        </a:p>
      </dsp:txBody>
      <dsp:txXfrm>
        <a:off x="0" y="349113"/>
        <a:ext cx="5586760" cy="1419074"/>
      </dsp:txXfrm>
    </dsp:sp>
    <dsp:sp modelId="{66BBAF98-8565-6F4A-AB69-628989BDC6BF}">
      <dsp:nvSpPr>
        <dsp:cNvPr id="0" name=""/>
        <dsp:cNvSpPr/>
      </dsp:nvSpPr>
      <dsp:spPr>
        <a:xfrm>
          <a:off x="279338" y="98193"/>
          <a:ext cx="391073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7816" tIns="0" rIns="14781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What it is</a:t>
          </a:r>
          <a:r>
            <a:rPr lang="en-US" sz="1700" kern="1200"/>
            <a:t>:</a:t>
          </a:r>
        </a:p>
      </dsp:txBody>
      <dsp:txXfrm>
        <a:off x="303836" y="122691"/>
        <a:ext cx="3861736" cy="452844"/>
      </dsp:txXfrm>
    </dsp:sp>
    <dsp:sp modelId="{71D66B4A-7A3C-7143-85FD-B36B84B8095E}">
      <dsp:nvSpPr>
        <dsp:cNvPr id="0" name=""/>
        <dsp:cNvSpPr/>
      </dsp:nvSpPr>
      <dsp:spPr>
        <a:xfrm>
          <a:off x="0" y="2110907"/>
          <a:ext cx="5586760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595" tIns="354076" rIns="43359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Implemented a Residual Block where the input is added back after two Conv2D layers.</a:t>
          </a:r>
        </a:p>
      </dsp:txBody>
      <dsp:txXfrm>
        <a:off x="0" y="2110907"/>
        <a:ext cx="5586760" cy="937124"/>
      </dsp:txXfrm>
    </dsp:sp>
    <dsp:sp modelId="{3B0C6A07-1514-DD41-B0A0-BC26A71A957B}">
      <dsp:nvSpPr>
        <dsp:cNvPr id="0" name=""/>
        <dsp:cNvSpPr/>
      </dsp:nvSpPr>
      <dsp:spPr>
        <a:xfrm>
          <a:off x="279338" y="1859987"/>
          <a:ext cx="391073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7816" tIns="0" rIns="14781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How it is used in our project</a:t>
          </a:r>
          <a:r>
            <a:rPr lang="en-US" sz="1700" kern="1200"/>
            <a:t>:</a:t>
          </a:r>
        </a:p>
      </dsp:txBody>
      <dsp:txXfrm>
        <a:off x="303836" y="1884485"/>
        <a:ext cx="3861736" cy="452844"/>
      </dsp:txXfrm>
    </dsp:sp>
    <dsp:sp modelId="{DA3C7359-91F5-4A4C-A492-0A565EA89787}">
      <dsp:nvSpPr>
        <dsp:cNvPr id="0" name=""/>
        <dsp:cNvSpPr/>
      </dsp:nvSpPr>
      <dsp:spPr>
        <a:xfrm>
          <a:off x="0" y="3390752"/>
          <a:ext cx="5586760" cy="1419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595" tIns="354076" rIns="43359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Residual learning simplifies training of very deep networks and improves convergence​.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Widely recommended for SR tasks to recover fine details without exploding complexity.</a:t>
          </a:r>
        </a:p>
      </dsp:txBody>
      <dsp:txXfrm>
        <a:off x="0" y="3390752"/>
        <a:ext cx="5586760" cy="1419074"/>
      </dsp:txXfrm>
    </dsp:sp>
    <dsp:sp modelId="{DFC7C911-6C4B-5A4D-A586-3C20310E8EEE}">
      <dsp:nvSpPr>
        <dsp:cNvPr id="0" name=""/>
        <dsp:cNvSpPr/>
      </dsp:nvSpPr>
      <dsp:spPr>
        <a:xfrm>
          <a:off x="279338" y="3139832"/>
          <a:ext cx="3910732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7816" tIns="0" rIns="14781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Reference Justification (Paper)</a:t>
          </a:r>
          <a:r>
            <a:rPr lang="en-US" sz="1700" kern="1200"/>
            <a:t>:</a:t>
          </a:r>
        </a:p>
      </dsp:txBody>
      <dsp:txXfrm>
        <a:off x="303836" y="3164330"/>
        <a:ext cx="386173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99EF1-A9A1-0142-A435-D6CF67BE6D8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7D8E3-4DED-884B-B60B-A5855D3C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2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80765E-9E46-F923-4537-881F829F0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19027"/>
          <a:stretch/>
        </p:blipFill>
        <p:spPr>
          <a:xfrm>
            <a:off x="4902150" y="-674203"/>
            <a:ext cx="7694778" cy="8354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49688-59E7-1703-6239-C6E17422C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481" y="3697149"/>
            <a:ext cx="7604864" cy="138053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E2DF3-20B9-5FE4-78BC-2A84C112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796" y="5412912"/>
            <a:ext cx="3342354" cy="14645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587E38-3EC4-A044-D625-EEAF1E6EC0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061" y="1197215"/>
            <a:ext cx="5899299" cy="19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E1F77-3976-FC07-D6FA-5715ADAF1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3982" y="3502855"/>
            <a:ext cx="5932940" cy="700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58EA4-EA94-F72F-4C37-A2D336BDE9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4906" y="5412912"/>
            <a:ext cx="651267" cy="6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8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F527-C9C4-3AE9-1AB6-0A92543C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A292B-FD17-3482-0ADF-55B3DEAB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4CFF4-32C3-E17B-C4D7-7A0CF58D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BFF3-9C13-EF99-0729-5CAD7C9A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96DED-A25F-6860-FA29-8B5A8C88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0275C-7907-9F15-85B5-70FBD727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1B68D-9337-DF5E-FDE3-D260CF6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9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3C2B-45CE-B511-13E2-9DAE79A8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0148-A2A9-0799-F4F7-18017CE8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FB31A-DA89-95E7-AB08-ECC256F1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7533F-7C4E-022F-1503-9303E85D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0BDBA-F83C-B51D-3180-D13C4E39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3C8B5-4C34-EC01-EB6E-5BF3EB0D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6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3A86-0B7B-9417-206C-8023301A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AB53F-53C6-9A50-564C-B9B09AEED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ADB9C-BE4B-90D1-43B5-0B304E9FB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02F0E-CB70-B6CB-0280-2E396AB8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C533A-08B0-58EA-9AD7-A3F8B324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6A372-BDCD-A7E2-5A4F-E62DC39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73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EBD8-E926-E742-3B9A-FB7253CB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357F9-DC12-94D1-6A8F-A398E6061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E06DF-5858-0C46-6785-09124783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5DCB-E870-DEF5-349E-FB0C1700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E2825-6709-2936-5F16-188693E2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83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90BBB-294E-EA0B-4584-034FA002C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2A05C-F0E4-B4A7-DC39-EB2E7568F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83312-CA81-4776-9938-67381027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87C54-F5DE-248C-FC2C-5BB73F76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2711-175A-0A82-C452-816AAB8F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9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7F74-E65C-984E-FFFB-9873BF052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7072B-1A48-E8CC-BA32-C6C0F54A3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E196-C6A3-D45C-AE7F-358CCC01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0C394-B57F-0355-CCFD-984B2FE1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E2EA4-D9C9-6654-B8BA-1C033886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6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867D-53A7-E375-1117-1A31A9D5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13F4-D2B2-F0E3-ECBA-F3DC31E9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344E-33BD-ECDF-B54C-D2495594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BA72-D85A-09D5-0600-DA0ADB54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2EF3A-9F15-3C46-FFFB-022261A7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7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438D-15AB-1384-01DA-DBC84002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F7F2-D1ED-7EA7-354A-565D52FF4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E1DCA-88C9-4457-D10B-A94EB9AD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4F4D0-A1CD-2FEC-7FE5-3EFEA82E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13ACB-3D51-C021-380A-422741C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7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98A7-CA9A-1FEB-D37F-86B06EC6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77CC-EB3F-8190-5A4C-65AE4E397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5C47D-3BE5-48D2-EE39-FCF231842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493D8-52FD-639F-7179-FFC6FA0D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36B6A-9301-ABDB-03CF-23ADF7F0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E4F21-C24C-D131-6D7F-52B805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430F-5A5E-5D4B-4BC7-88428953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327C-9D0F-B15E-C5AE-0B4402F1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6" y="195223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56B8F-F397-B870-64C7-260815F6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38536" y="5052805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4960-F59B-CF95-3858-F7F56D50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902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FE883-4AC6-394B-8129-6E4BB686DB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60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D842-A184-D34E-83A3-7939A51F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88A4F-A689-1A7A-CAA8-4068B47F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3E650-B706-5DEB-EE7A-90F3218CF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9BED9-8399-658E-9C06-CE1A6A009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63B30-E962-04B2-019E-17B9C7A4E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B6CFA-AA84-B957-4789-8CE9BB15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2B9A4-0BCD-4078-27F1-CE03080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652E3-0273-69D9-07C6-940891B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4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E62D-DDB5-965C-61E2-C64BE73C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61465-2D74-BA61-3A96-9F2CCD6A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54FB0-75C8-BAB0-E08F-5597C745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BFBCC-94A9-E98E-22C3-CC386264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72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4318E-3FAE-E6CF-52C8-A5357EEE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0A48F-0238-53D6-2204-E5B225E2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8633-0444-E110-E633-38AC564D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91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3B09-7850-228A-25AC-33C768D9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4079-0291-2553-0325-367A1814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8713B-4F7B-73A8-AC88-08F4E4338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00650-DD85-EA5B-AC1C-BD0EA4C5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F2E68-5EFE-4521-37C9-0D2D2A5F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79F28-1FD0-F39C-054C-149BB573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9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2600-E7F7-0A7C-3F48-7DC43760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D641E-C182-AA2F-BDCE-515CDD073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BA398-7343-A78C-5E87-2861D8733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3B96A-4338-90F4-C630-4B1D3B91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99B5F-56F1-C929-633A-316982F9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0F7B3-C312-29B8-3DC6-506DD032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19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8239-20ED-83C2-5E94-937A1AD9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3D5DE-5127-38D3-6E89-B9D722EC2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45D7-6DAD-B423-C661-09989B9F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D203D-59EC-5FB7-5C4E-181DE2DC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749D-FD83-7F6C-FA44-FEFB6486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57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3154B-5C96-2E9F-D96C-FB3E0FD93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5D171-DBA8-3F47-FB05-D4B0DD2C7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BBFC7-FA2F-62E6-4063-B8016AC9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08E5F-665E-DCDF-E602-9A5066D3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BF30F-B402-482F-1090-52983BFF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5F78E-F4A5-005F-D143-98D0ABF95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097" t="73191" r="26779"/>
          <a:stretch/>
        </p:blipFill>
        <p:spPr>
          <a:xfrm>
            <a:off x="5956300" y="-2875"/>
            <a:ext cx="2400300" cy="75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F6515-D6D6-585C-70C8-97944CAA70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0100" t="-3420" r="27678" b="5864"/>
          <a:stretch/>
        </p:blipFill>
        <p:spPr>
          <a:xfrm>
            <a:off x="11019637" y="5562599"/>
            <a:ext cx="11723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4430F-5A5E-5D4B-4BC7-88428953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890886"/>
            <a:ext cx="46863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327C-9D0F-B15E-C5AE-0B4402F1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56B8F-F397-B870-64C7-260815F6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2600" y="6356350"/>
            <a:ext cx="41148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4960-F59B-CF95-3858-F7F56D50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74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FE883-4AC6-394B-8129-6E4BB686DB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7B2B8-372A-822A-3B45-E45E06B6D5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9000" y="2489201"/>
            <a:ext cx="4686300" cy="3505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33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B771-CD45-205F-806A-81678839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2503174"/>
            <a:ext cx="4819650" cy="1267453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E9AFD-F871-6540-2115-DB916F64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7800" y="3797615"/>
            <a:ext cx="481965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D1F781-F4CE-AC60-F115-80945A7AE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6365" r="1479"/>
          <a:stretch/>
        </p:blipFill>
        <p:spPr>
          <a:xfrm>
            <a:off x="-1435100" y="419100"/>
            <a:ext cx="8085811" cy="698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6F55E-839E-3694-5C2F-4668203B2C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300" y="276893"/>
            <a:ext cx="3773552" cy="12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2701-4420-72DC-D9FF-898684F7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96297-FA0A-C43E-7108-817161C6E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60C57-4A3B-2719-81CA-09B73DA6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5C47A-F876-ED35-DAE5-3572E811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924CA-7BF3-D294-A28C-08A9A060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5C8A-0B8F-489F-EE46-BC75189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B6E7A-928B-AFFC-58EB-DDF90F80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C910-FE19-34A9-89EC-61EEDA4E4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EFA6F-EE9F-1222-61BB-6CA64CF7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23EB0-73EB-A669-40D8-A7BDD08F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FFF6-7C3E-B82E-BAD3-3DE14A8E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6E4-035E-A278-7C29-F7C19E8BA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3EDC-550D-793C-1A85-3455C9C4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58A0-98A6-F425-07F8-AD2416B3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59031-28CA-0A3A-FA4D-0C74C339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1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442C-E7A1-4B84-D829-7CCFAC8C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A649-0420-A710-F725-C76CCE0D6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D3817-238F-3DE7-81A5-734A9291E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E521-970C-0A16-339D-01F543C2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00133-5DFD-4E8F-78F2-20C8E60D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ABD90-E5A5-8AFE-AF68-645F771A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0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E022-1263-0F86-3BCE-C134CAA1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018F2-F8CE-4B78-5B33-7B7C6A5CD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CAB54-FA9D-256B-6B70-DB2FF3755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8D39D-2C9E-8BEC-F41A-E542FDBE8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14F0C-49C8-852E-937E-1CED58824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6C534-DF33-C872-B51D-C6C81045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48419-26EC-1F6C-06ED-4FEDEEA9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E161C-F9A4-9A91-4F1C-96560568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5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D871-3B5C-C6B1-86B7-BAD5C9E0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15E8F-94C3-DEA7-72D7-43D974A5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3BC0-FF84-DF07-2D03-812433C8C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68AE-1121-E34D-AB43-7EFA01D82E5E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04D14-8F6B-6828-E58B-9590E68C8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5504E-6E70-6ECE-79C3-BCDDE83ED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11" y="6356350"/>
            <a:ext cx="587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FE883-4AC6-394B-8129-6E4BB686DB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7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5914E-B12D-A7B0-5FD9-797382E1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6845E-D9F9-8BDF-C840-02AB94A46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0E1BE-A7B7-ED17-1838-DBB3F4671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4967F-2382-1D42-B474-ED4C6215D2E3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5862-84FD-CE9D-9FE7-4D2339447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53032-999A-FB0D-8D6A-9372F506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A363-BB52-F847-9CC8-A14FBF3DB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29900-2ACA-4B92-0E1A-06DA734F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FEAE7-C0FC-3C7F-593D-72FA7D103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F4F41-5353-39BA-3414-85A2A531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5D5C6-F7A1-5D44-B216-FA90FD5DD46C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6262-21EF-79AE-4E83-5A1E4D0B1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C12F-C386-8200-06E7-EF5A40CF0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5B741-F039-A04D-81E9-C0DE6BA4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9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nayaka@gmu.edu" TargetMode="External"/><Relationship Id="rId2" Type="http://schemas.openxmlformats.org/officeDocument/2006/relationships/hyperlink" Target="mailto:lporalla@gm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koli2@gmu.edu" TargetMode="External"/><Relationship Id="rId4" Type="http://schemas.openxmlformats.org/officeDocument/2006/relationships/hyperlink" Target="mailto:rware3@gmu.ed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6DBE204-75C9-6F86-317E-5CFC06FC4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038" y="4331244"/>
            <a:ext cx="6491386" cy="1853097"/>
          </a:xfrm>
        </p:spPr>
        <p:txBody>
          <a:bodyPr>
            <a:noAutofit/>
          </a:bodyPr>
          <a:lstStyle/>
          <a:p>
            <a:pPr algn="ctr"/>
            <a:br>
              <a:rPr lang="en-US" sz="1600" dirty="0"/>
            </a:br>
            <a:r>
              <a:rPr lang="en-US" sz="1600" b="1" i="1" u="none" strike="noStrike" dirty="0">
                <a:effectLst/>
              </a:rPr>
              <a:t>Group-3</a:t>
            </a:r>
            <a:r>
              <a:rPr lang="en-US" sz="1600" b="1" i="0" u="none" strike="noStrike" dirty="0">
                <a:effectLst/>
              </a:rPr>
              <a:t> </a:t>
            </a:r>
            <a:endParaRPr lang="en-US" sz="1600" b="0" i="0" dirty="0">
              <a:effectLst/>
            </a:endParaRPr>
          </a:p>
          <a:p>
            <a:pPr algn="l" rtl="0" fontAlgn="base">
              <a:lnSpc>
                <a:spcPts val="1725"/>
              </a:lnSpc>
            </a:pPr>
            <a:r>
              <a:rPr lang="en-US" sz="1600" b="0" i="0" u="none" strike="noStrike" dirty="0">
                <a:effectLst/>
              </a:rPr>
              <a:t>Laxmi Shashank </a:t>
            </a:r>
            <a:r>
              <a:rPr lang="en-US" sz="1600" b="0" i="0" u="none" strike="noStrike" dirty="0" err="1">
                <a:effectLst/>
              </a:rPr>
              <a:t>Poralla</a:t>
            </a:r>
            <a:r>
              <a:rPr lang="en-US" sz="1600" b="0" i="0" u="none" strike="noStrike" dirty="0">
                <a:effectLst/>
              </a:rPr>
              <a:t> – G01411979 ( </a:t>
            </a:r>
            <a:r>
              <a:rPr lang="en-US" sz="1600" b="0" i="0" u="sng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lporalla@gmu.edu</a:t>
            </a:r>
            <a:r>
              <a:rPr lang="en-US" sz="1600" b="0" i="0" u="none" strike="noStrike" dirty="0">
                <a:effectLst/>
              </a:rPr>
              <a:t>) </a:t>
            </a:r>
            <a:r>
              <a:rPr lang="en-US" sz="1600" b="0" i="0" dirty="0">
                <a:effectLst/>
              </a:rPr>
              <a:t>​</a:t>
            </a:r>
          </a:p>
          <a:p>
            <a:pPr algn="l" rtl="0" fontAlgn="base">
              <a:lnSpc>
                <a:spcPts val="1725"/>
              </a:lnSpc>
            </a:pPr>
            <a:r>
              <a:rPr lang="en-US" sz="1600" b="0" i="0" u="none" strike="noStrike" dirty="0">
                <a:effectLst/>
              </a:rPr>
              <a:t>Ramya Sreekanta Nayaka – G01357117 (</a:t>
            </a:r>
            <a:r>
              <a:rPr lang="en-US" sz="1600" b="0" i="0" u="sng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rnayaka@gmu.edu</a:t>
            </a:r>
            <a:r>
              <a:rPr lang="en-US" sz="1600" b="0" i="0" u="none" strike="noStrike" dirty="0">
                <a:effectLst/>
              </a:rPr>
              <a:t>) </a:t>
            </a:r>
            <a:r>
              <a:rPr lang="en-US" sz="1600" b="0" i="0" dirty="0">
                <a:effectLst/>
              </a:rPr>
              <a:t>​</a:t>
            </a:r>
          </a:p>
          <a:p>
            <a:pPr algn="l" rtl="0" fontAlgn="base">
              <a:lnSpc>
                <a:spcPts val="1725"/>
              </a:lnSpc>
            </a:pPr>
            <a:r>
              <a:rPr lang="en-US" sz="1600" b="0" i="0" u="none" strike="noStrike" dirty="0" err="1">
                <a:effectLst/>
              </a:rPr>
              <a:t>Rushikesh</a:t>
            </a:r>
            <a:r>
              <a:rPr lang="en-US" sz="1600" b="0" i="0" u="none" strike="noStrike" dirty="0">
                <a:effectLst/>
              </a:rPr>
              <a:t> </a:t>
            </a:r>
            <a:r>
              <a:rPr lang="en-US" sz="1600" b="0" i="0" u="none" strike="noStrike" dirty="0" err="1">
                <a:effectLst/>
              </a:rPr>
              <a:t>Shivajirao</a:t>
            </a:r>
            <a:r>
              <a:rPr lang="en-US" sz="1600" b="0" i="0" u="none" strike="noStrike" dirty="0">
                <a:effectLst/>
              </a:rPr>
              <a:t> Ware – G01477377 (</a:t>
            </a:r>
            <a:r>
              <a:rPr lang="en-US" sz="1600" b="0" i="0" u="sng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rware3@gmu.edu</a:t>
            </a:r>
            <a:r>
              <a:rPr lang="en-US" sz="1600" b="0" i="0" u="none" strike="noStrike" dirty="0">
                <a:effectLst/>
              </a:rPr>
              <a:t>)</a:t>
            </a:r>
          </a:p>
          <a:p>
            <a:pPr algn="l" rtl="0" fontAlgn="base">
              <a:lnSpc>
                <a:spcPts val="1725"/>
              </a:lnSpc>
            </a:pPr>
            <a:r>
              <a:rPr lang="en-US" sz="1600" b="0" i="0" u="none" strike="noStrike" dirty="0">
                <a:effectLst/>
              </a:rPr>
              <a:t> </a:t>
            </a:r>
            <a:r>
              <a:rPr lang="en-US" sz="1600" b="0" i="0" u="none" strike="noStrike" dirty="0" err="1">
                <a:effectLst/>
              </a:rPr>
              <a:t>Saharsh</a:t>
            </a:r>
            <a:r>
              <a:rPr lang="en-US" sz="1600" b="0" i="0" u="none" strike="noStrike" dirty="0">
                <a:effectLst/>
              </a:rPr>
              <a:t> </a:t>
            </a:r>
            <a:r>
              <a:rPr lang="en-US" sz="1600" b="0" i="0" u="none" strike="noStrike" dirty="0" err="1">
                <a:effectLst/>
              </a:rPr>
              <a:t>Kamod</a:t>
            </a:r>
            <a:r>
              <a:rPr lang="en-US" sz="1600" b="0" i="0" u="none" strike="noStrike" dirty="0">
                <a:effectLst/>
              </a:rPr>
              <a:t> Koli – G01478192 (</a:t>
            </a:r>
            <a:r>
              <a:rPr lang="en-US" sz="1600" b="0" i="0" u="sng" strike="noStrike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skoli2@gmu.edu</a:t>
            </a:r>
            <a:r>
              <a:rPr lang="en-US" sz="1600" b="0" i="0" u="none" strike="noStrike" dirty="0">
                <a:effectLst/>
              </a:rPr>
              <a:t>)</a:t>
            </a:r>
            <a:r>
              <a:rPr lang="en-US" sz="1600" b="0" i="0" dirty="0">
                <a:effectLst/>
              </a:rPr>
              <a:t>​</a:t>
            </a:r>
          </a:p>
          <a:p>
            <a:endParaRPr lang="en-US" sz="1600" dirty="0">
              <a:effectLst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199008-FA7F-E626-60CB-AC2CECA62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017" y="2685449"/>
            <a:ext cx="9259501" cy="185309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Handwritten Digit Classification Using the MNIST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B169-B8DF-46A4-A220-B59875359201}"/>
              </a:ext>
            </a:extLst>
          </p:cNvPr>
          <p:cNvSpPr txBox="1"/>
          <p:nvPr/>
        </p:nvSpPr>
        <p:spPr>
          <a:xfrm>
            <a:off x="3581448" y="6488668"/>
            <a:ext cx="368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dirty="0">
                <a:solidFill>
                  <a:srgbClr val="F2F2F2"/>
                </a:solidFill>
                <a:effectLst/>
                <a:latin typeface="Calibri" panose="020F0502020204030204" pitchFamily="34" charset="0"/>
              </a:rPr>
              <a:t>Under the guidance of Prof. Lei Yang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65512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5890-A014-C028-7730-757F2928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170144A-8554-413A-54E6-A1BE79C0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49838-5DE5-E2AB-A412-E6935F58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C89CE-0127-17C9-B07C-494DAE07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1375B-89ED-B732-1003-A3485D4391A5}"/>
              </a:ext>
            </a:extLst>
          </p:cNvPr>
          <p:cNvSpPr txBox="1"/>
          <p:nvPr/>
        </p:nvSpPr>
        <p:spPr>
          <a:xfrm>
            <a:off x="881513" y="130886"/>
            <a:ext cx="823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Model Summary - Residual Connections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D3F5F39-32A5-1483-C3B5-5563EB745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280004"/>
              </p:ext>
            </p:extLst>
          </p:nvPr>
        </p:nvGraphicFramePr>
        <p:xfrm>
          <a:off x="657922" y="977392"/>
          <a:ext cx="5586761" cy="4908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diagram of a program&#10;&#10;AI-generated content may be incorrect.">
            <a:extLst>
              <a:ext uri="{FF2B5EF4-FFF2-40B4-BE49-F238E27FC236}">
                <a16:creationId xmlns:a16="http://schemas.microsoft.com/office/drawing/2014/main" id="{343D480A-8FC6-6612-AC8B-61611D90E7F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8396"/>
          <a:stretch/>
        </p:blipFill>
        <p:spPr>
          <a:xfrm>
            <a:off x="7388611" y="982198"/>
            <a:ext cx="3928999" cy="49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2E24-977C-2969-3FFB-B98717B5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D4959CE-205E-04E8-AFC3-73CB24AC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53B1-74B0-35B4-2856-997641FB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344C-945F-E7A8-560B-98D07B47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A8BE7-4F47-3B23-A013-0A41854857AB}"/>
              </a:ext>
            </a:extLst>
          </p:cNvPr>
          <p:cNvSpPr txBox="1"/>
          <p:nvPr/>
        </p:nvSpPr>
        <p:spPr>
          <a:xfrm>
            <a:off x="881513" y="130886"/>
            <a:ext cx="1078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Summary - Attention Blocks (Squeeze-and-Excitation Type)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9FF22B6-0047-4417-BA20-3A74F1BA2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24147"/>
              </p:ext>
            </p:extLst>
          </p:nvPr>
        </p:nvGraphicFramePr>
        <p:xfrm>
          <a:off x="635620" y="1416205"/>
          <a:ext cx="5832087" cy="477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diagram of a pool&#10;&#10;AI-generated content may be incorrect.">
            <a:extLst>
              <a:ext uri="{FF2B5EF4-FFF2-40B4-BE49-F238E27FC236}">
                <a16:creationId xmlns:a16="http://schemas.microsoft.com/office/drawing/2014/main" id="{311C373F-5FA8-60E9-2A63-44BC9573C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686" y="935899"/>
            <a:ext cx="3324134" cy="49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7F67C-A724-3079-E411-A1BB2038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300585-15D6-AE0C-7F5A-1EA79698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8EBB-D83C-6649-964D-A1C8C9B9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11B1-0E99-1FAE-DF7E-641FA4BB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9109D-5D2C-3807-29E7-255994AFA7D1}"/>
              </a:ext>
            </a:extLst>
          </p:cNvPr>
          <p:cNvSpPr txBox="1"/>
          <p:nvPr/>
        </p:nvSpPr>
        <p:spPr>
          <a:xfrm>
            <a:off x="881513" y="130886"/>
            <a:ext cx="1078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Summary - Dense Block for Richer Feature Extraction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2CF945-0393-5714-FEA8-A440C19AE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915421"/>
              </p:ext>
            </p:extLst>
          </p:nvPr>
        </p:nvGraphicFramePr>
        <p:xfrm>
          <a:off x="530200" y="1331215"/>
          <a:ext cx="6015565" cy="475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diagram of a map&#10;&#10;AI-generated content may be incorrect.">
            <a:extLst>
              <a:ext uri="{FF2B5EF4-FFF2-40B4-BE49-F238E27FC236}">
                <a16:creationId xmlns:a16="http://schemas.microsoft.com/office/drawing/2014/main" id="{CBA746E3-9485-D604-00BF-50561F3F00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370" y="1182328"/>
            <a:ext cx="3270825" cy="49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740B-E6DA-7440-FDCB-A7C34832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D9D9242-F89D-01EF-E758-7CF29331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A404E-0C1C-47C1-AE45-F5EEF11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8654-FA9F-0D62-ED80-F56FA005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DD828-0CB0-9FDA-BC87-EF7DB6B27B19}"/>
              </a:ext>
            </a:extLst>
          </p:cNvPr>
          <p:cNvSpPr txBox="1"/>
          <p:nvPr/>
        </p:nvSpPr>
        <p:spPr>
          <a:xfrm>
            <a:off x="881513" y="130886"/>
            <a:ext cx="10515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Summary - Multi-path Feature Extraction (3×3 and 5×5 Convolutions)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41757E-A261-9B49-9E8A-3E0F43285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680682"/>
              </p:ext>
            </p:extLst>
          </p:nvPr>
        </p:nvGraphicFramePr>
        <p:xfrm>
          <a:off x="535259" y="1516565"/>
          <a:ext cx="5887843" cy="467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19D2FFF-FFDF-0BA8-6CEE-67129BD3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19" y="1237213"/>
            <a:ext cx="3117152" cy="46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3398-E994-80E9-B70F-11B0C7050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CF43482-BECD-A748-1B34-6AF1B13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E8167-72B1-04C5-AD87-DC8B2A15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CCFEF-5822-D03B-EE0F-E5221215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5BA6-DD88-2996-1C4B-C16A7F489E40}"/>
              </a:ext>
            </a:extLst>
          </p:cNvPr>
          <p:cNvSpPr txBox="1"/>
          <p:nvPr/>
        </p:nvSpPr>
        <p:spPr>
          <a:xfrm>
            <a:off x="881513" y="130886"/>
            <a:ext cx="1051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Comparison of Normal vs Upscaled Inputs​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2B134-012D-800B-73DE-51898312F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27794"/>
              </p:ext>
            </p:extLst>
          </p:nvPr>
        </p:nvGraphicFramePr>
        <p:xfrm>
          <a:off x="881513" y="1081669"/>
          <a:ext cx="10656488" cy="500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32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52AD-24AA-39BA-A9AE-85EFB0CB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E626F4E-07EF-F1A8-22AF-565DA58B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F2BFC-3B33-B13E-C0DE-FB32110C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39C1-5E41-D126-331E-E2C1E64A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DEBE3-D1CF-23D5-0CE7-549D2F41FFC2}"/>
              </a:ext>
            </a:extLst>
          </p:cNvPr>
          <p:cNvSpPr txBox="1"/>
          <p:nvPr/>
        </p:nvSpPr>
        <p:spPr>
          <a:xfrm>
            <a:off x="881513" y="130886"/>
            <a:ext cx="427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Results &amp; Evaluation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2679BF-B632-CD3B-92D2-F39495A5E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489005"/>
            <a:ext cx="10550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18887DD8-0D21-6F73-1D70-CA062D77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9" y="1122688"/>
            <a:ext cx="9260779" cy="1881626"/>
          </a:xfrm>
          <a:prstGeom prst="rect">
            <a:avLst/>
          </a:prstGeom>
        </p:spPr>
      </p:pic>
      <p:pic>
        <p:nvPicPr>
          <p:cNvPr id="11" name="Picture 10" descr="A graph of numbers and a number of digits&#10;&#10;AI-generated content may be incorrect.">
            <a:extLst>
              <a:ext uri="{FF2B5EF4-FFF2-40B4-BE49-F238E27FC236}">
                <a16:creationId xmlns:a16="http://schemas.microsoft.com/office/drawing/2014/main" id="{BFF72633-F36A-7BE4-25C8-B3D2762D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109" y="3052728"/>
            <a:ext cx="4665712" cy="30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A486-7D74-15BD-A933-97EFC3318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C8D988B-838A-1DDB-7404-E65B8403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59D8-E936-9DD8-B3B5-E7C7F4E9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8696-6255-C490-546B-A16E474A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E83A0-AF0C-012F-E337-DA67A042A8FF}"/>
              </a:ext>
            </a:extLst>
          </p:cNvPr>
          <p:cNvSpPr txBox="1"/>
          <p:nvPr/>
        </p:nvSpPr>
        <p:spPr>
          <a:xfrm>
            <a:off x="881513" y="130886"/>
            <a:ext cx="427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Results &amp; Evaluation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BF9EED-5029-4279-EA74-F44776076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489005"/>
            <a:ext cx="10550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7B039AD-52E6-0910-5DC6-755BED67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244" y="916702"/>
            <a:ext cx="4923227" cy="4591778"/>
          </a:xfrm>
          <a:prstGeom prst="rect">
            <a:avLst/>
          </a:prstGeom>
        </p:spPr>
      </p:pic>
      <p:pic>
        <p:nvPicPr>
          <p:cNvPr id="10" name="Picture 9" descr="A number in a square&#10;&#10;AI-generated content may be incorrect.">
            <a:extLst>
              <a:ext uri="{FF2B5EF4-FFF2-40B4-BE49-F238E27FC236}">
                <a16:creationId xmlns:a16="http://schemas.microsoft.com/office/drawing/2014/main" id="{9BA71CE4-9B4B-86CF-2B5A-CEFA7AB95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18" y="1715690"/>
            <a:ext cx="6381397" cy="28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1895-D217-A857-AC28-E517687CA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FF264AD-7C86-B0EB-C9F1-53695D60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A086-DA97-5D17-21C0-3C1D63E5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4B5AB-C8E3-4897-51D5-98DAE6D9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1ED2-33AE-FF0B-3D61-191FAA05BC79}"/>
              </a:ext>
            </a:extLst>
          </p:cNvPr>
          <p:cNvSpPr txBox="1"/>
          <p:nvPr/>
        </p:nvSpPr>
        <p:spPr>
          <a:xfrm>
            <a:off x="881513" y="130886"/>
            <a:ext cx="427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Results &amp; 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9E2177-5A32-863D-0B81-1A08B1553C89}"/>
              </a:ext>
            </a:extLst>
          </p:cNvPr>
          <p:cNvGraphicFramePr>
            <a:graphicFrameLocks noGrp="1"/>
          </p:cNvGraphicFramePr>
          <p:nvPr/>
        </p:nvGraphicFramePr>
        <p:xfrm>
          <a:off x="502208" y="1159726"/>
          <a:ext cx="6311188" cy="4828156"/>
        </p:xfrm>
        <a:graphic>
          <a:graphicData uri="http://schemas.openxmlformats.org/drawingml/2006/table">
            <a:tbl>
              <a:tblPr/>
              <a:tblGrid>
                <a:gridCol w="3155594">
                  <a:extLst>
                    <a:ext uri="{9D8B030D-6E8A-4147-A177-3AD203B41FA5}">
                      <a16:colId xmlns:a16="http://schemas.microsoft.com/office/drawing/2014/main" val="923142130"/>
                    </a:ext>
                  </a:extLst>
                </a:gridCol>
                <a:gridCol w="3155594">
                  <a:extLst>
                    <a:ext uri="{9D8B030D-6E8A-4147-A177-3AD203B41FA5}">
                      <a16:colId xmlns:a16="http://schemas.microsoft.com/office/drawing/2014/main" val="1832416264"/>
                    </a:ext>
                  </a:extLst>
                </a:gridCol>
              </a:tblGrid>
              <a:tr h="49599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Evaluation Metric</a:t>
                      </a:r>
                      <a:r>
                        <a:rPr lang="en-US" sz="17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MEASUREMENT/ Comment</a:t>
                      </a:r>
                      <a:r>
                        <a:rPr lang="en-US" sz="17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715444"/>
                  </a:ext>
                </a:extLst>
              </a:tr>
              <a:tr h="49599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 Accuracy​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98.5% on super-resolved MNIST digits​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984033"/>
                  </a:ext>
                </a:extLst>
              </a:tr>
              <a:tr h="49599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Weighted avg Recall​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99.62%​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480393"/>
                  </a:ext>
                </a:extLst>
              </a:tr>
              <a:tr h="49599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Weighted avg Precision​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99.62%​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729300"/>
                  </a:ext>
                </a:extLst>
              </a:tr>
              <a:tr h="208266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Super-Resolution Quality​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2175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 PSNR (Peak Signal-to-Noise Ratio) visually confirmed.</a:t>
                      </a: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ts val="2175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3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414384"/>
                  </a:ext>
                </a:extLst>
              </a:tr>
              <a:tr h="61991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Inference Time:</a:t>
                      </a:r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 second end-to-end (SR + classification).</a:t>
                      </a:r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4374" marR="84374" marT="42187" marB="4218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23977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23A953A-940B-3ED4-8BF9-80B750855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489005"/>
            <a:ext cx="10550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A3C6E1-A9A5-E278-270B-36746E00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94" y="1905528"/>
            <a:ext cx="4281307" cy="28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5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7F94-0248-1E6B-0E53-A7E7BB29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41A9F0A-95EB-BC63-5A98-E9469891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948B-06A7-E76E-B1D6-201C4157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E326-5B3D-E1D6-95E6-18D10992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A23DF-18FE-F5C4-84A8-6ADF152D18D2}"/>
              </a:ext>
            </a:extLst>
          </p:cNvPr>
          <p:cNvSpPr txBox="1"/>
          <p:nvPr/>
        </p:nvSpPr>
        <p:spPr>
          <a:xfrm>
            <a:off x="881513" y="130886"/>
            <a:ext cx="427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Results &amp; Evaluation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084642-0D86-F9FF-1F01-C19C1B673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489005"/>
            <a:ext cx="10550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E35AC48C-91A4-EDEE-A94A-4D70BDDE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0" y="1993923"/>
            <a:ext cx="4289178" cy="4274285"/>
          </a:xfrm>
          <a:prstGeom prst="rect">
            <a:avLst/>
          </a:prstGeom>
        </p:spPr>
      </p:pic>
      <p:pic>
        <p:nvPicPr>
          <p:cNvPr id="11" name="Picture 10" descr="A graph of a training curve&#10;&#10;AI-generated content may be incorrect.">
            <a:extLst>
              <a:ext uri="{FF2B5EF4-FFF2-40B4-BE49-F238E27FC236}">
                <a16:creationId xmlns:a16="http://schemas.microsoft.com/office/drawing/2014/main" id="{B530D86B-C182-15DB-146F-FE6F0AEB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95" y="447995"/>
            <a:ext cx="6641948" cy="33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E95E9-B31B-F161-64F8-BB63DC642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72DBCC3-0CA6-81C4-B2BE-225A1D1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38FD-432D-8E30-E013-C9EDA30C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5C4D-1336-0079-3751-78A97F50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97765-74A3-EE66-11D7-22C7D972B15B}"/>
              </a:ext>
            </a:extLst>
          </p:cNvPr>
          <p:cNvSpPr txBox="1"/>
          <p:nvPr/>
        </p:nvSpPr>
        <p:spPr>
          <a:xfrm>
            <a:off x="881513" y="130886"/>
            <a:ext cx="257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Deployment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EC0521F-1D28-CD02-972E-5A6015AE9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376163"/>
              </p:ext>
            </p:extLst>
          </p:nvPr>
        </p:nvGraphicFramePr>
        <p:xfrm>
          <a:off x="1059365" y="1126273"/>
          <a:ext cx="10125307" cy="488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471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E3D8-CE47-059F-9975-2BCC89F26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079A42A-B330-9F00-9C1D-ACBE3086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5869B-25C5-7EAF-6C81-A53D2BE6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4DDD5-56B8-8285-CE6A-DD4EC0C0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1DA98-E07A-E4B3-D2F4-7B0734FA61FD}"/>
              </a:ext>
            </a:extLst>
          </p:cNvPr>
          <p:cNvSpPr txBox="1"/>
          <p:nvPr/>
        </p:nvSpPr>
        <p:spPr>
          <a:xfrm>
            <a:off x="881513" y="130886"/>
            <a:ext cx="2310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CONTENTS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08700B5-D425-75CF-931F-A9E756A71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054226"/>
              </p:ext>
            </p:extLst>
          </p:nvPr>
        </p:nvGraphicFramePr>
        <p:xfrm>
          <a:off x="881513" y="1037063"/>
          <a:ext cx="7035853" cy="489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2004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5BD5-2D9F-6D5B-2914-CFDB3A09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3C6859B-4EA6-1C2F-A3F6-17317428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8E5CD-09A7-C259-B9B3-23C10426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FE149-A777-53C3-C8FB-3EF2E43C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C32BF-C547-A85A-094B-868978DD1098}"/>
              </a:ext>
            </a:extLst>
          </p:cNvPr>
          <p:cNvSpPr txBox="1"/>
          <p:nvPr/>
        </p:nvSpPr>
        <p:spPr>
          <a:xfrm>
            <a:off x="881513" y="130886"/>
            <a:ext cx="257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Deployment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2973F1-B3CA-F454-2F07-0FE9C36A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03"/>
          <a:stretch/>
        </p:blipFill>
        <p:spPr>
          <a:xfrm>
            <a:off x="165683" y="1538867"/>
            <a:ext cx="5658183" cy="3546089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9DA00E-BA31-A83D-8E98-693F322A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43"/>
          <a:stretch/>
        </p:blipFill>
        <p:spPr>
          <a:xfrm>
            <a:off x="6095999" y="1570869"/>
            <a:ext cx="5625555" cy="35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8627C-242D-4F7A-FFAD-1F43A184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0DBFE1D-AAF2-E1A0-0CFF-751F9214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4C25-3E4B-887B-C23C-84DFB0E2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2A6C-C953-0015-8135-FD53F2F5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4B5DD-0BBB-12DC-2C53-897F5735F33C}"/>
              </a:ext>
            </a:extLst>
          </p:cNvPr>
          <p:cNvSpPr txBox="1"/>
          <p:nvPr/>
        </p:nvSpPr>
        <p:spPr>
          <a:xfrm>
            <a:off x="881513" y="130886"/>
            <a:ext cx="2759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Observations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AD1D99-6B21-D028-31E6-972A88EAD1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707222"/>
              </p:ext>
            </p:extLst>
          </p:nvPr>
        </p:nvGraphicFramePr>
        <p:xfrm>
          <a:off x="881513" y="1048216"/>
          <a:ext cx="10656488" cy="5040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976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32BA9-9659-5064-D524-C441E6EBD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82CFD0D-B01C-B61B-7091-787F5F4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73179-0745-0AA4-98DB-188EACFD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D880-8D96-B90C-1A42-22179C9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4EEE-A986-CDDC-FC14-52B736D3BCA9}"/>
              </a:ext>
            </a:extLst>
          </p:cNvPr>
          <p:cNvSpPr txBox="1"/>
          <p:nvPr/>
        </p:nvSpPr>
        <p:spPr>
          <a:xfrm>
            <a:off x="881513" y="130886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Future Work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490EAE-3C48-36A2-ADD5-51B41AF0A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484299"/>
              </p:ext>
            </p:extLst>
          </p:nvPr>
        </p:nvGraphicFramePr>
        <p:xfrm>
          <a:off x="881513" y="1193180"/>
          <a:ext cx="9433365" cy="349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581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BC6A-DBA7-990E-FE76-6738D13F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3B28756-CC95-1C1C-365B-B24294EA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98285-5A27-F4FD-4FAD-63C08962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C929-A660-70AE-6C77-A4752F32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98E0F-DAB9-C0F2-7A92-279A548CDF1A}"/>
              </a:ext>
            </a:extLst>
          </p:cNvPr>
          <p:cNvSpPr txBox="1"/>
          <p:nvPr/>
        </p:nvSpPr>
        <p:spPr>
          <a:xfrm>
            <a:off x="881513" y="130886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Conclusion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45EAC2-5635-6B3D-3DE0-BD5F98E589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113479"/>
              </p:ext>
            </p:extLst>
          </p:nvPr>
        </p:nvGraphicFramePr>
        <p:xfrm>
          <a:off x="881513" y="1363225"/>
          <a:ext cx="10236254" cy="424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3806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C892-6E87-2C84-7364-70168728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8BB1B02-66D1-7835-F7E8-B860B7D0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9494F-EE47-6553-084D-6D46CB9D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4740-F2BB-ADFA-14F6-BC9017B3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E02D-E69E-DB28-31BE-6C83A5E3DDE2}"/>
              </a:ext>
            </a:extLst>
          </p:cNvPr>
          <p:cNvSpPr txBox="1"/>
          <p:nvPr/>
        </p:nvSpPr>
        <p:spPr>
          <a:xfrm>
            <a:off x="881513" y="130886"/>
            <a:ext cx="220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Reference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94BFCD7-2D90-084E-2408-AEC8F0B08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446019"/>
              </p:ext>
            </p:extLst>
          </p:nvPr>
        </p:nvGraphicFramePr>
        <p:xfrm>
          <a:off x="1025911" y="1037064"/>
          <a:ext cx="10013795" cy="3094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57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E44AA-6E69-92B0-DEA9-60EE47C5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382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0B94-A532-578F-0646-DE5ED3CD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9486C45-2ACF-BA21-7BA4-702B8209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359D8-2EFE-7513-45E1-D1BEE751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7F33C-BDDB-8F0A-1EB1-2B2A198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B615A-0326-D72B-AF13-62108F450811}"/>
              </a:ext>
            </a:extLst>
          </p:cNvPr>
          <p:cNvSpPr txBox="1"/>
          <p:nvPr/>
        </p:nvSpPr>
        <p:spPr>
          <a:xfrm>
            <a:off x="881513" y="130886"/>
            <a:ext cx="256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Introduction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CA4FD2-556F-56A3-A5DD-934E77F45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314289"/>
              </p:ext>
            </p:extLst>
          </p:nvPr>
        </p:nvGraphicFramePr>
        <p:xfrm>
          <a:off x="735980" y="777217"/>
          <a:ext cx="11062010" cy="547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54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F84D-EFBC-CEEA-9BA6-E28E49632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87CBFD6-10DE-B17D-710D-45B9CE96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CBDE-5466-6013-F90C-05BE7E05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23DEB-AD3D-AD0A-4F3E-FB28B0A7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D8447-518B-DD13-467B-60C28578A1C5}"/>
              </a:ext>
            </a:extLst>
          </p:cNvPr>
          <p:cNvSpPr txBox="1"/>
          <p:nvPr/>
        </p:nvSpPr>
        <p:spPr>
          <a:xfrm>
            <a:off x="881513" y="130886"/>
            <a:ext cx="538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Reference Paper Overview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AF470E8-EAD2-1B35-C6FA-453DA8D44F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1250"/>
              </p:ext>
            </p:extLst>
          </p:nvPr>
        </p:nvGraphicFramePr>
        <p:xfrm>
          <a:off x="881513" y="1093928"/>
          <a:ext cx="10780287" cy="4936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267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D9BE-63E9-73D9-F1BB-E2C98BAD9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DFE3CA3-56B3-6B52-57B9-0F42E76D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75196-58A4-E44A-3803-3D59AAEE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819A-11BD-86F4-9D4A-C81A3FD3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47F91-B30C-9D58-D0E2-1D2A44B78C8B}"/>
              </a:ext>
            </a:extLst>
          </p:cNvPr>
          <p:cNvSpPr txBox="1"/>
          <p:nvPr/>
        </p:nvSpPr>
        <p:spPr>
          <a:xfrm>
            <a:off x="881513" y="130886"/>
            <a:ext cx="221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Objectives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9FC0970-1D6A-E6DA-0E0E-E575C227E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652682"/>
              </p:ext>
            </p:extLst>
          </p:nvPr>
        </p:nvGraphicFramePr>
        <p:xfrm>
          <a:off x="312234" y="1059365"/>
          <a:ext cx="11225767" cy="500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056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7B64A-45F1-6F6E-4315-30C5F1C4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C2C5609-1443-3E3C-1EC7-A4FBD7AB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5E24F-9259-73DA-A00B-E04559578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E4C8F-945D-4A3A-97F6-520B1B4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76345-9177-9AA0-0AEF-36E193219779}"/>
              </a:ext>
            </a:extLst>
          </p:cNvPr>
          <p:cNvSpPr txBox="1"/>
          <p:nvPr/>
        </p:nvSpPr>
        <p:spPr>
          <a:xfrm>
            <a:off x="757713" y="257284"/>
            <a:ext cx="1078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Dataset: </a:t>
            </a:r>
            <a:r>
              <a:rPr lang="en-US" sz="2000" dirty="0">
                <a:latin typeface="+mj-lt"/>
              </a:rPr>
              <a:t>Modified National Institute of Standards and Technology (MNIST) dataset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4FA7F1A-B123-93E5-265C-97E7202A5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056391"/>
              </p:ext>
            </p:extLst>
          </p:nvPr>
        </p:nvGraphicFramePr>
        <p:xfrm>
          <a:off x="881513" y="1137424"/>
          <a:ext cx="10656487" cy="5054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779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C6A6-A457-C3EC-1BCA-8AEB9015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C985A58-B580-B9B4-7AE3-A6A78C1C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19F6-648D-18EA-2830-B406D2BF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A4996-5222-016A-7A3E-F095EE8F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0C1D3-F3B2-7ADD-ED5C-63AA584B098C}"/>
              </a:ext>
            </a:extLst>
          </p:cNvPr>
          <p:cNvSpPr txBox="1"/>
          <p:nvPr/>
        </p:nvSpPr>
        <p:spPr>
          <a:xfrm>
            <a:off x="881513" y="130886"/>
            <a:ext cx="272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Methodology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56D96C-6005-4C93-7BCE-FE305BA5E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376997"/>
              </p:ext>
            </p:extLst>
          </p:nvPr>
        </p:nvGraphicFramePr>
        <p:xfrm>
          <a:off x="881512" y="777216"/>
          <a:ext cx="10780287" cy="5448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263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06D-A5B4-CCDA-B9DE-CB031766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26A53A0-FB3D-B628-2ACF-CB4336CF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34023-9298-FBE7-2D07-49280BB2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95A8B-F973-3CBF-E47E-EB89714C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5B148-A7D4-627F-89D8-A76851E575C0}"/>
              </a:ext>
            </a:extLst>
          </p:cNvPr>
          <p:cNvSpPr txBox="1"/>
          <p:nvPr/>
        </p:nvSpPr>
        <p:spPr>
          <a:xfrm>
            <a:off x="881513" y="130886"/>
            <a:ext cx="391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Model Architecture</a:t>
            </a:r>
          </a:p>
        </p:txBody>
      </p:sp>
      <p:pic>
        <p:nvPicPr>
          <p:cNvPr id="1026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FD181630-CB4D-F7C0-D61E-414786168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6"/>
          <a:stretch/>
        </p:blipFill>
        <p:spPr bwMode="auto">
          <a:xfrm>
            <a:off x="7532132" y="417421"/>
            <a:ext cx="4129668" cy="564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B3C1FE1-EB31-8D64-BF02-08FACC6E2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663641"/>
              </p:ext>
            </p:extLst>
          </p:nvPr>
        </p:nvGraphicFramePr>
        <p:xfrm>
          <a:off x="881513" y="956542"/>
          <a:ext cx="6526820" cy="50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752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6DAE-DB96-CEE9-5D46-9B39F29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550C743-AEE5-07BB-0DE1-1CFB8457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9" y="6192295"/>
            <a:ext cx="12206069" cy="6907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9C434-D009-FDF8-AEB7-72E343B3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817434" y="4975433"/>
            <a:ext cx="2095133" cy="406400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l"/>
            <a:r>
              <a:rPr lang="en-US" sz="1000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EEAE4-641D-C4DE-A603-53811EC2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800" y="6356350"/>
            <a:ext cx="406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944FE883-4AC6-394B-8129-6E4BB686DB20}" type="slidenum">
              <a:rPr lang="en-US" smtClean="0">
                <a:solidFill>
                  <a:schemeClr val="bg1"/>
                </a:solidFill>
              </a:rPr>
              <a:pPr algn="ct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7CC89-88FF-9E8E-5D5B-F83B31265F35}"/>
              </a:ext>
            </a:extLst>
          </p:cNvPr>
          <p:cNvSpPr txBox="1"/>
          <p:nvPr/>
        </p:nvSpPr>
        <p:spPr>
          <a:xfrm>
            <a:off x="881513" y="130887"/>
            <a:ext cx="735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Model Summary- Base CNN Layers</a:t>
            </a:r>
            <a:endParaRPr lang="en-US" sz="36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4AFDA20-A902-018F-B4DA-1A73B0224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62977"/>
              </p:ext>
            </p:extLst>
          </p:nvPr>
        </p:nvGraphicFramePr>
        <p:xfrm>
          <a:off x="680224" y="947855"/>
          <a:ext cx="5415776" cy="5228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9577AB6-8B75-889F-0AD6-4227D2B22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297" y="1098151"/>
            <a:ext cx="4762190" cy="47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3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005138"/>
      </a:dk2>
      <a:lt2>
        <a:srgbClr val="E7E6E6"/>
      </a:lt2>
      <a:accent1>
        <a:srgbClr val="FFC733"/>
      </a:accent1>
      <a:accent2>
        <a:srgbClr val="33333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ddbd1f7-a2a8-49dd-abab-7ee8146c6af2" xsi:nil="true"/>
    <lcf76f155ced4ddcb4097134ff3c332f xmlns="bd144688-6247-4621-b542-e085c424052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A2B41577934F4998EE62E59EF2A575" ma:contentTypeVersion="18" ma:contentTypeDescription="Create a new document." ma:contentTypeScope="" ma:versionID="08ed6abe202d22a7564eaf9401bbbea6">
  <xsd:schema xmlns:xsd="http://www.w3.org/2001/XMLSchema" xmlns:xs="http://www.w3.org/2001/XMLSchema" xmlns:p="http://schemas.microsoft.com/office/2006/metadata/properties" xmlns:ns2="bd144688-6247-4621-b542-e085c4240526" xmlns:ns3="addbd1f7-a2a8-49dd-abab-7ee8146c6af2" targetNamespace="http://schemas.microsoft.com/office/2006/metadata/properties" ma:root="true" ma:fieldsID="54c0121c81c00630fff12fba9229494e" ns2:_="" ns3:_="">
    <xsd:import namespace="bd144688-6247-4621-b542-e085c4240526"/>
    <xsd:import namespace="addbd1f7-a2a8-49dd-abab-7ee8146c6a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44688-6247-4621-b542-e085c42405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dbd1f7-a2a8-49dd-abab-7ee8146c6af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519e31e-9dbf-42dd-9b81-5a40feeeeda2}" ma:internalName="TaxCatchAll" ma:showField="CatchAllData" ma:web="addbd1f7-a2a8-49dd-abab-7ee8146c6a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238F92-D426-4BEE-805A-F80178872645}">
  <ds:schemaRefs>
    <ds:schemaRef ds:uri="http://www.w3.org/XML/1998/namespace"/>
    <ds:schemaRef ds:uri="bd144688-6247-4621-b542-e085c4240526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addbd1f7-a2a8-49dd-abab-7ee8146c6af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82FB56-C8D1-417A-A82B-CCDC8771C3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144688-6247-4621-b542-e085c4240526"/>
    <ds:schemaRef ds:uri="addbd1f7-a2a8-49dd-abab-7ee8146c6a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E4B866-3963-435A-98E6-72B22C6A86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1604</Words>
  <Application>Microsoft Macintosh PowerPoint</Application>
  <PresentationFormat>Widescreen</PresentationFormat>
  <Paragraphs>239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Franklin Gothic Book</vt:lpstr>
      <vt:lpstr>Franklin Gothic Medium</vt:lpstr>
      <vt:lpstr>Helvetica</vt:lpstr>
      <vt:lpstr>Times</vt:lpstr>
      <vt:lpstr>Office Theme</vt:lpstr>
      <vt:lpstr>Custom Design</vt:lpstr>
      <vt:lpstr>1_Custom Design</vt:lpstr>
      <vt:lpstr>Handwritten Digit Classification Using the MNIST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Brandt</dc:creator>
  <cp:lastModifiedBy>Ramya Sreekanta Nayaka</cp:lastModifiedBy>
  <cp:revision>201</cp:revision>
  <dcterms:created xsi:type="dcterms:W3CDTF">2024-04-18T20:24:44Z</dcterms:created>
  <dcterms:modified xsi:type="dcterms:W3CDTF">2025-04-28T19:17:35Z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0x01010063BEF54C2EDBAD42ABA6D2B17A8AA352</vt:lpwstr>
  </property>
</Properties>
</file>